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1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6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7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theme/theme19.xml" ContentType="application/vnd.openxmlformats-officedocument.theme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0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1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2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0" r:id="rId2"/>
    <p:sldMasterId id="2147483672" r:id="rId3"/>
    <p:sldMasterId id="2147483723" r:id="rId4"/>
    <p:sldMasterId id="2147483735" r:id="rId5"/>
    <p:sldMasterId id="2147483848" r:id="rId6"/>
    <p:sldMasterId id="2147483861" r:id="rId7"/>
    <p:sldMasterId id="2147483954" r:id="rId8"/>
    <p:sldMasterId id="2147483966" r:id="rId9"/>
    <p:sldMasterId id="2147484086" r:id="rId10"/>
    <p:sldMasterId id="2147484136" r:id="rId11"/>
    <p:sldMasterId id="2147484148" r:id="rId12"/>
    <p:sldMasterId id="2147484224" r:id="rId13"/>
    <p:sldMasterId id="2147484249" r:id="rId14"/>
    <p:sldMasterId id="2147484274" r:id="rId15"/>
    <p:sldMasterId id="2147484299" r:id="rId16"/>
    <p:sldMasterId id="2147484361" r:id="rId17"/>
    <p:sldMasterId id="2147484386" r:id="rId18"/>
    <p:sldMasterId id="2147484398" r:id="rId19"/>
    <p:sldMasterId id="2147484460" r:id="rId20"/>
    <p:sldMasterId id="2147484534" r:id="rId21"/>
    <p:sldMasterId id="2147484546" r:id="rId22"/>
    <p:sldMasterId id="2147484558" r:id="rId23"/>
  </p:sldMasterIdLst>
  <p:notesMasterIdLst>
    <p:notesMasterId r:id="rId32"/>
  </p:notesMasterIdLst>
  <p:sldIdLst>
    <p:sldId id="1670" r:id="rId24"/>
    <p:sldId id="1671" r:id="rId25"/>
    <p:sldId id="1672" r:id="rId26"/>
    <p:sldId id="1673" r:id="rId27"/>
    <p:sldId id="1674" r:id="rId28"/>
    <p:sldId id="1676" r:id="rId29"/>
    <p:sldId id="1677" r:id="rId30"/>
    <p:sldId id="1675" r:id="rId31"/>
  </p:sldIdLst>
  <p:sldSz cx="11772900" cy="7192963"/>
  <p:notesSz cx="6858000" cy="9144000"/>
  <p:defaultTextStyle>
    <a:defPPr>
      <a:defRPr lang="en-US"/>
    </a:defPPr>
    <a:lvl1pPr marL="0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226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6475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4684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2909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1132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9358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7594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5818" algn="l" defTabSz="99647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6">
          <p15:clr>
            <a:srgbClr val="A4A3A4"/>
          </p15:clr>
        </p15:guide>
        <p15:guide id="2" pos="370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IKRISHNA KATRU" initials="H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996633"/>
    <a:srgbClr val="362412"/>
    <a:srgbClr val="632B8D"/>
    <a:srgbClr val="9900CC"/>
    <a:srgbClr val="008000"/>
    <a:srgbClr val="009900"/>
    <a:srgbClr val="706E6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B1032C-EA38-4F05-BA0D-38AFFFC7BED3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3969" autoAdjust="0"/>
  </p:normalViewPr>
  <p:slideViewPr>
    <p:cSldViewPr>
      <p:cViewPr>
        <p:scale>
          <a:sx n="68" d="100"/>
          <a:sy n="68" d="100"/>
        </p:scale>
        <p:origin x="-736" y="-24"/>
      </p:cViewPr>
      <p:guideLst>
        <p:guide orient="horz" pos="2266"/>
        <p:guide pos="3709"/>
      </p:guideLst>
    </p:cSldViewPr>
  </p:slideViewPr>
  <p:outlineViewPr>
    <p:cViewPr>
      <p:scale>
        <a:sx n="33" d="100"/>
        <a:sy n="33" d="100"/>
      </p:scale>
      <p:origin x="0" y="-7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9A21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EC-1645-BA00-424E7E6FFA41}"/>
              </c:ext>
            </c:extLst>
          </c:dPt>
          <c:dPt>
            <c:idx val="1"/>
            <c:bubble3D val="0"/>
            <c:spPr>
              <a:solidFill>
                <a:srgbClr val="53307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EC-1645-BA00-424E7E6FFA41}"/>
              </c:ext>
            </c:extLst>
          </c:dPt>
          <c:dPt>
            <c:idx val="2"/>
            <c:bubble3D val="0"/>
            <c:spPr>
              <a:solidFill>
                <a:srgbClr val="93319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EC-1645-BA00-424E7E6FFA41}"/>
              </c:ext>
            </c:extLst>
          </c:dPt>
          <c:dPt>
            <c:idx val="3"/>
            <c:bubble3D val="0"/>
            <c:spPr>
              <a:solidFill>
                <a:srgbClr val="EE3448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EC-1645-BA00-424E7E6FFA41}"/>
              </c:ext>
            </c:extLst>
          </c:dPt>
          <c:dLbls>
            <c:dLbl>
              <c:idx val="0"/>
              <c:layout>
                <c:manualLayout>
                  <c:x val="-0.20091295039733456"/>
                  <c:y val="-6.39265091863518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EC-1645-BA00-424E7E6FFA41}"/>
                </c:ext>
              </c:extLst>
            </c:dLbl>
            <c:dLbl>
              <c:idx val="1"/>
              <c:layout>
                <c:manualLayout>
                  <c:x val="0.15578193278835778"/>
                  <c:y val="-6.54407617652444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EC-1645-BA00-424E7E6FFA41}"/>
                </c:ext>
              </c:extLst>
            </c:dLbl>
            <c:dLbl>
              <c:idx val="2"/>
              <c:layout>
                <c:manualLayout>
                  <c:x val="0.10735782451156738"/>
                  <c:y val="9.51635231642557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EC-1645-BA00-424E7E6FFA41}"/>
                </c:ext>
              </c:extLst>
            </c:dLbl>
            <c:dLbl>
              <c:idx val="3"/>
              <c:layout>
                <c:manualLayout>
                  <c:x val="4.4744729489458977E-2"/>
                  <c:y val="0.119946774095100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EC-1645-BA00-424E7E6FF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EC-1645-BA00-424E7E6FFA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A21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C4-C046-9D26-3D9555D999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F334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C4-C046-9D26-3D9555D999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3319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C4-C046-9D26-3D9555D99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401024"/>
        <c:axId val="176419200"/>
      </c:barChart>
      <c:catAx>
        <c:axId val="1764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19200"/>
        <c:crosses val="autoZero"/>
        <c:auto val="1"/>
        <c:lblAlgn val="ctr"/>
        <c:lblOffset val="100"/>
        <c:noMultiLvlLbl val="0"/>
      </c:catAx>
      <c:valAx>
        <c:axId val="17641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9A21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C2-5B4D-9862-F1243B0DD1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EF3348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C2-5B4D-9862-F1243B0DD1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3319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C2-5B4D-9862-F1243B0D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617280"/>
        <c:axId val="209618816"/>
      </c:lineChart>
      <c:catAx>
        <c:axId val="20961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8816"/>
        <c:crosses val="autoZero"/>
        <c:auto val="1"/>
        <c:lblAlgn val="ctr"/>
        <c:lblOffset val="100"/>
        <c:noMultiLvlLbl val="0"/>
      </c:catAx>
      <c:valAx>
        <c:axId val="20961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1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9A21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EC-1645-BA00-424E7E6FFA41}"/>
              </c:ext>
            </c:extLst>
          </c:dPt>
          <c:dPt>
            <c:idx val="1"/>
            <c:bubble3D val="0"/>
            <c:spPr>
              <a:solidFill>
                <a:srgbClr val="53307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EC-1645-BA00-424E7E6FFA41}"/>
              </c:ext>
            </c:extLst>
          </c:dPt>
          <c:dPt>
            <c:idx val="2"/>
            <c:bubble3D val="0"/>
            <c:spPr>
              <a:solidFill>
                <a:srgbClr val="93319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EC-1645-BA00-424E7E6FFA41}"/>
              </c:ext>
            </c:extLst>
          </c:dPt>
          <c:dPt>
            <c:idx val="3"/>
            <c:bubble3D val="0"/>
            <c:spPr>
              <a:solidFill>
                <a:srgbClr val="EE3448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CEC-1645-BA00-424E7E6FFA41}"/>
              </c:ext>
            </c:extLst>
          </c:dPt>
          <c:dLbls>
            <c:dLbl>
              <c:idx val="0"/>
              <c:layout>
                <c:manualLayout>
                  <c:x val="-0.20091295039733476"/>
                  <c:y val="-6.39265091863518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EC-1645-BA00-424E7E6FFA41}"/>
                </c:ext>
              </c:extLst>
            </c:dLbl>
            <c:dLbl>
              <c:idx val="1"/>
              <c:layout>
                <c:manualLayout>
                  <c:x val="0.15578193278835786"/>
                  <c:y val="-6.544076176524446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EC-1645-BA00-424E7E6FFA41}"/>
                </c:ext>
              </c:extLst>
            </c:dLbl>
            <c:dLbl>
              <c:idx val="2"/>
              <c:layout>
                <c:manualLayout>
                  <c:x val="0.10735782451156738"/>
                  <c:y val="9.51635231642557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EC-1645-BA00-424E7E6FFA41}"/>
                </c:ext>
              </c:extLst>
            </c:dLbl>
            <c:dLbl>
              <c:idx val="3"/>
              <c:layout>
                <c:manualLayout>
                  <c:x val="4.4744729489458977E-2"/>
                  <c:y val="0.1199467740950985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EC-1645-BA00-424E7E6FFA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CEC-1645-BA00-424E7E6FFA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A21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C4-C046-9D26-3D9555D999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EF3348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C4-C046-9D26-3D9555D999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3319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8C4-C046-9D26-3D9555D99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475648"/>
        <c:axId val="210489728"/>
      </c:barChart>
      <c:catAx>
        <c:axId val="2104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9728"/>
        <c:crosses val="autoZero"/>
        <c:auto val="1"/>
        <c:lblAlgn val="ctr"/>
        <c:lblOffset val="100"/>
        <c:noMultiLvlLbl val="0"/>
      </c:catAx>
      <c:valAx>
        <c:axId val="21048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7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9A21B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C2-5B4D-9862-F1243B0DD1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EF3348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AC2-5B4D-9862-F1243B0DD1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3319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C2-5B4D-9862-F1243B0DD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02016"/>
        <c:axId val="210503552"/>
      </c:lineChart>
      <c:catAx>
        <c:axId val="21050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03552"/>
        <c:crosses val="autoZero"/>
        <c:auto val="1"/>
        <c:lblAlgn val="ctr"/>
        <c:lblOffset val="100"/>
        <c:noMultiLvlLbl val="0"/>
      </c:catAx>
      <c:valAx>
        <c:axId val="21050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51F16-CB4E-4800-B7E4-D26BF7AF2442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2300" y="685800"/>
            <a:ext cx="5613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ED2EA-1594-4C6F-BE5C-6605E5A8D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197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419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606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801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6008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1205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6391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1604" algn="l" defTabSz="9104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1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78FC7C-F37A-F351-C8CA-2480B08C6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l="6" r="6"/>
          <a:stretch/>
        </p:blipFill>
        <p:spPr>
          <a:xfrm>
            <a:off x="0" y="3"/>
            <a:ext cx="11772900" cy="7192963"/>
          </a:xfrm>
          <a:prstGeom prst="rect">
            <a:avLst/>
          </a:prstGeom>
        </p:spPr>
      </p:pic>
      <p:pic>
        <p:nvPicPr>
          <p:cNvPr id="17" name="Picture 1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7000052C-4352-D0A6-5F44-F663A5296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56496"/>
            <a:ext cx="7505224" cy="31902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6F50DF8-E1E0-00E5-820C-9BB71AD1FC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95858" y="3338958"/>
            <a:ext cx="69525" cy="3190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934EEC-1A34-ED25-16BD-723F1270F47D}"/>
              </a:ext>
            </a:extLst>
          </p:cNvPr>
          <p:cNvSpPr txBox="1"/>
          <p:nvPr userDrawn="1"/>
        </p:nvSpPr>
        <p:spPr>
          <a:xfrm>
            <a:off x="988244" y="3189030"/>
            <a:ext cx="2370576" cy="507450"/>
          </a:xfrm>
          <a:prstGeom prst="rect">
            <a:avLst/>
          </a:prstGeom>
          <a:noFill/>
        </p:spPr>
        <p:txBody>
          <a:bodyPr wrap="square" lIns="91057" tIns="45531" rIns="91057" bIns="45531" rtlCol="0">
            <a:spAutoFit/>
          </a:bodyPr>
          <a:lstStyle/>
          <a:p>
            <a:pPr marL="0" marR="0" lvl="0" indent="0" algn="l" defTabSz="87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716F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295767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2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5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4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30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8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6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4" y="1678361"/>
            <a:ext cx="5199698" cy="4747023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600" b="1"/>
            </a:lvl1pPr>
            <a:lvl2pPr marL="498260" indent="0">
              <a:buNone/>
              <a:defRPr sz="2200" b="1"/>
            </a:lvl2pPr>
            <a:lvl3pPr marL="996544" indent="0">
              <a:buNone/>
              <a:defRPr sz="2000" b="1"/>
            </a:lvl3pPr>
            <a:lvl4pPr marL="1494788" indent="0">
              <a:buNone/>
              <a:defRPr sz="1800" b="1"/>
            </a:lvl4pPr>
            <a:lvl5pPr marL="1993047" indent="0">
              <a:buNone/>
              <a:defRPr sz="1800" b="1"/>
            </a:lvl5pPr>
            <a:lvl6pPr marL="2491305" indent="0">
              <a:buNone/>
              <a:defRPr sz="1800" b="1"/>
            </a:lvl6pPr>
            <a:lvl7pPr marL="2989566" indent="0">
              <a:buNone/>
              <a:defRPr sz="1800" b="1"/>
            </a:lvl7pPr>
            <a:lvl8pPr marL="3487836" indent="0">
              <a:buNone/>
              <a:defRPr sz="1800" b="1"/>
            </a:lvl8pPr>
            <a:lvl9pPr marL="398609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600" b="1"/>
            </a:lvl1pPr>
            <a:lvl2pPr marL="498260" indent="0">
              <a:buNone/>
              <a:defRPr sz="2200" b="1"/>
            </a:lvl2pPr>
            <a:lvl3pPr marL="996544" indent="0">
              <a:buNone/>
              <a:defRPr sz="2000" b="1"/>
            </a:lvl3pPr>
            <a:lvl4pPr marL="1494788" indent="0">
              <a:buNone/>
              <a:defRPr sz="1800" b="1"/>
            </a:lvl4pPr>
            <a:lvl5pPr marL="1993047" indent="0">
              <a:buNone/>
              <a:defRPr sz="1800" b="1"/>
            </a:lvl5pPr>
            <a:lvl6pPr marL="2491305" indent="0">
              <a:buNone/>
              <a:defRPr sz="1800" b="1"/>
            </a:lvl6pPr>
            <a:lvl7pPr marL="2989566" indent="0">
              <a:buNone/>
              <a:defRPr sz="1800" b="1"/>
            </a:lvl7pPr>
            <a:lvl8pPr marL="3487836" indent="0">
              <a:buNone/>
              <a:defRPr sz="1800" b="1"/>
            </a:lvl8pPr>
            <a:lvl9pPr marL="398609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6386"/>
            <a:ext cx="3873203" cy="1218808"/>
          </a:xfrm>
          <a:prstGeom prst="rect">
            <a:avLst/>
          </a:prstGeom>
        </p:spPr>
        <p:txBody>
          <a:bodyPr lIns="91057" tIns="45531" rIns="91057" bIns="4553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6" y="1505195"/>
            <a:ext cx="3873203" cy="4920187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500"/>
            </a:lvl1pPr>
            <a:lvl2pPr marL="498260" indent="0">
              <a:buNone/>
              <a:defRPr sz="1300"/>
            </a:lvl2pPr>
            <a:lvl3pPr marL="996544" indent="0">
              <a:buNone/>
              <a:defRPr sz="1100"/>
            </a:lvl3pPr>
            <a:lvl4pPr marL="1494788" indent="0">
              <a:buNone/>
              <a:defRPr sz="1000"/>
            </a:lvl4pPr>
            <a:lvl5pPr marL="1993047" indent="0">
              <a:buNone/>
              <a:defRPr sz="1000"/>
            </a:lvl5pPr>
            <a:lvl6pPr marL="2491305" indent="0">
              <a:buNone/>
              <a:defRPr sz="1000"/>
            </a:lvl6pPr>
            <a:lvl7pPr marL="2989566" indent="0">
              <a:buNone/>
              <a:defRPr sz="1000"/>
            </a:lvl7pPr>
            <a:lvl8pPr marL="3487836" indent="0">
              <a:buNone/>
              <a:defRPr sz="1000"/>
            </a:lvl8pPr>
            <a:lvl9pPr marL="39860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298"/>
            <a:ext cx="7063740" cy="594419"/>
          </a:xfrm>
          <a:prstGeom prst="rect">
            <a:avLst/>
          </a:prstGeom>
        </p:spPr>
        <p:txBody>
          <a:bodyPr lIns="91057" tIns="45531" rIns="91057" bIns="4553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3500"/>
            </a:lvl1pPr>
            <a:lvl2pPr marL="498260" indent="0">
              <a:buNone/>
              <a:defRPr sz="3100"/>
            </a:lvl2pPr>
            <a:lvl3pPr marL="996544" indent="0">
              <a:buNone/>
              <a:defRPr sz="2600"/>
            </a:lvl3pPr>
            <a:lvl4pPr marL="1494788" indent="0">
              <a:buNone/>
              <a:defRPr sz="2200"/>
            </a:lvl4pPr>
            <a:lvl5pPr marL="1993047" indent="0">
              <a:buNone/>
              <a:defRPr sz="2200"/>
            </a:lvl5pPr>
            <a:lvl6pPr marL="2491305" indent="0">
              <a:buNone/>
              <a:defRPr sz="2200"/>
            </a:lvl6pPr>
            <a:lvl7pPr marL="2989566" indent="0">
              <a:buNone/>
              <a:defRPr sz="2200"/>
            </a:lvl7pPr>
            <a:lvl8pPr marL="3487836" indent="0">
              <a:buNone/>
              <a:defRPr sz="2200"/>
            </a:lvl8pPr>
            <a:lvl9pPr marL="398609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500"/>
            </a:lvl1pPr>
            <a:lvl2pPr marL="498260" indent="0">
              <a:buNone/>
              <a:defRPr sz="1300"/>
            </a:lvl2pPr>
            <a:lvl3pPr marL="996544" indent="0">
              <a:buNone/>
              <a:defRPr sz="1100"/>
            </a:lvl3pPr>
            <a:lvl4pPr marL="1494788" indent="0">
              <a:buNone/>
              <a:defRPr sz="1000"/>
            </a:lvl4pPr>
            <a:lvl5pPr marL="1993047" indent="0">
              <a:buNone/>
              <a:defRPr sz="1000"/>
            </a:lvl5pPr>
            <a:lvl6pPr marL="2491305" indent="0">
              <a:buNone/>
              <a:defRPr sz="1000"/>
            </a:lvl6pPr>
            <a:lvl7pPr marL="2989566" indent="0">
              <a:buNone/>
              <a:defRPr sz="1000"/>
            </a:lvl7pPr>
            <a:lvl8pPr marL="3487836" indent="0">
              <a:buNone/>
              <a:defRPr sz="1000"/>
            </a:lvl8pPr>
            <a:lvl9pPr marL="39860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353" y="288117"/>
            <a:ext cx="2648902" cy="6137329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3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191" indent="0">
              <a:buNone/>
              <a:defRPr sz="3100"/>
            </a:lvl2pPr>
            <a:lvl3pPr marL="996404" indent="0">
              <a:buNone/>
              <a:defRPr sz="2700"/>
            </a:lvl3pPr>
            <a:lvl4pPr marL="1494575" indent="0">
              <a:buNone/>
              <a:defRPr sz="2300"/>
            </a:lvl4pPr>
            <a:lvl5pPr marL="1992765" indent="0">
              <a:buNone/>
              <a:defRPr sz="2300"/>
            </a:lvl5pPr>
            <a:lvl6pPr marL="2490952" indent="0">
              <a:buNone/>
              <a:defRPr sz="2300"/>
            </a:lvl6pPr>
            <a:lvl7pPr marL="2989143" indent="0">
              <a:buNone/>
              <a:defRPr sz="2300"/>
            </a:lvl7pPr>
            <a:lvl8pPr marL="3487343" indent="0">
              <a:buNone/>
              <a:defRPr sz="2300"/>
            </a:lvl8pPr>
            <a:lvl9pPr marL="398552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B051F9-ABE2-16C9-78E7-45D5269A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30355" r="26820" b="7627"/>
          <a:stretch/>
        </p:blipFill>
        <p:spPr>
          <a:xfrm>
            <a:off x="0" y="1"/>
            <a:ext cx="11772900" cy="7192962"/>
          </a:xfrm>
          <a:prstGeom prst="rect">
            <a:avLst/>
          </a:prstGeom>
        </p:spPr>
      </p:pic>
      <p:pic>
        <p:nvPicPr>
          <p:cNvPr id="12" name="Picture 1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38D73BA8-F236-C747-6FCB-2F57BF79D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46248"/>
            <a:ext cx="7505224" cy="410046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F6C7168B-F315-3BE3-43D7-07AD184E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332" y="4559007"/>
            <a:ext cx="6131881" cy="545999"/>
          </a:xfrm>
          <a:prstGeom prst="rect">
            <a:avLst/>
          </a:prstGeom>
        </p:spPr>
        <p:txBody>
          <a:bodyPr lIns="91057" tIns="45531" rIns="91057" bIns="45531" anchor="t"/>
          <a:lstStyle>
            <a:lvl1pPr marL="0" indent="0" algn="l">
              <a:buNone/>
              <a:defRPr sz="26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197" indent="0" algn="ctr">
              <a:buNone/>
              <a:defRPr sz="2000"/>
            </a:lvl2pPr>
            <a:lvl3pPr marL="910419" indent="0" algn="ctr">
              <a:buNone/>
              <a:defRPr sz="1800"/>
            </a:lvl3pPr>
            <a:lvl4pPr marL="1365606" indent="0" algn="ctr">
              <a:buNone/>
              <a:defRPr sz="1600"/>
            </a:lvl4pPr>
            <a:lvl5pPr marL="1820801" indent="0" algn="ctr">
              <a:buNone/>
              <a:defRPr sz="1600"/>
            </a:lvl5pPr>
            <a:lvl6pPr marL="2276008" indent="0" algn="ctr">
              <a:buNone/>
              <a:defRPr sz="1600"/>
            </a:lvl6pPr>
            <a:lvl7pPr marL="2731205" indent="0" algn="ctr">
              <a:buNone/>
              <a:defRPr sz="1600"/>
            </a:lvl7pPr>
            <a:lvl8pPr marL="3186391" indent="0" algn="ctr">
              <a:buNone/>
              <a:defRPr sz="1600"/>
            </a:lvl8pPr>
            <a:lvl9pPr marL="364160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BECC15C-406E-0FA3-7AB3-5A779BE3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252" y="6254114"/>
            <a:ext cx="2012646" cy="275287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July 31,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9BFE5-D76D-87A6-A585-45999F7AC9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95858" y="3338958"/>
            <a:ext cx="69525" cy="3190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6BA6A26-B445-7F9D-A808-7C9060D3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52" y="3269233"/>
            <a:ext cx="6131880" cy="921448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36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>
            <a:off x="622714" y="1731999"/>
            <a:ext cx="2719032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191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B051F9-ABE2-16C9-78E7-45D5269AE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t="5592" b="5592"/>
          <a:stretch/>
        </p:blipFill>
        <p:spPr>
          <a:xfrm rot="10800000">
            <a:off x="1" y="3"/>
            <a:ext cx="11772900" cy="7192963"/>
          </a:xfrm>
          <a:prstGeom prst="rect">
            <a:avLst/>
          </a:prstGeom>
        </p:spPr>
      </p:pic>
      <p:pic>
        <p:nvPicPr>
          <p:cNvPr id="12" name="Picture 1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38D73BA8-F236-C747-6FCB-2F57BF79D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46248"/>
            <a:ext cx="7505224" cy="410046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F6C7168B-F315-3BE3-43D7-07AD184E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332" y="4559007"/>
            <a:ext cx="6131881" cy="545999"/>
          </a:xfrm>
          <a:prstGeom prst="rect">
            <a:avLst/>
          </a:prstGeom>
        </p:spPr>
        <p:txBody>
          <a:bodyPr lIns="91057" tIns="45531" rIns="91057" bIns="45531" anchor="t"/>
          <a:lstStyle>
            <a:lvl1pPr marL="0" indent="0" algn="l">
              <a:buNone/>
              <a:defRPr sz="26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197" indent="0" algn="ctr">
              <a:buNone/>
              <a:defRPr sz="2000"/>
            </a:lvl2pPr>
            <a:lvl3pPr marL="910419" indent="0" algn="ctr">
              <a:buNone/>
              <a:defRPr sz="1800"/>
            </a:lvl3pPr>
            <a:lvl4pPr marL="1365606" indent="0" algn="ctr">
              <a:buNone/>
              <a:defRPr sz="1600"/>
            </a:lvl4pPr>
            <a:lvl5pPr marL="1820801" indent="0" algn="ctr">
              <a:buNone/>
              <a:defRPr sz="1600"/>
            </a:lvl5pPr>
            <a:lvl6pPr marL="2276008" indent="0" algn="ctr">
              <a:buNone/>
              <a:defRPr sz="1600"/>
            </a:lvl6pPr>
            <a:lvl7pPr marL="2731205" indent="0" algn="ctr">
              <a:buNone/>
              <a:defRPr sz="1600"/>
            </a:lvl7pPr>
            <a:lvl8pPr marL="3186391" indent="0" algn="ctr">
              <a:buNone/>
              <a:defRPr sz="1600"/>
            </a:lvl8pPr>
            <a:lvl9pPr marL="364160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BECC15C-406E-0FA3-7AB3-5A779BE3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252" y="6254114"/>
            <a:ext cx="2012646" cy="275287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July 31,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9BFE5-D76D-87A6-A585-45999F7AC9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95858" y="3338958"/>
            <a:ext cx="69525" cy="3190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6BA6A26-B445-7F9D-A808-7C9060D3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52" y="3269233"/>
            <a:ext cx="6131880" cy="921448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36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>
            <a:off x="622714" y="1731999"/>
            <a:ext cx="2719032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15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B051F9-ABE2-16C9-78E7-45D5269AE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l="6" r="6"/>
          <a:stretch/>
        </p:blipFill>
        <p:spPr>
          <a:xfrm>
            <a:off x="1" y="3"/>
            <a:ext cx="11772900" cy="7192963"/>
          </a:xfrm>
          <a:prstGeom prst="rect">
            <a:avLst/>
          </a:prstGeom>
        </p:spPr>
      </p:pic>
      <p:pic>
        <p:nvPicPr>
          <p:cNvPr id="12" name="Picture 1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38D73BA8-F236-C747-6FCB-2F57BF79D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46248"/>
            <a:ext cx="7505224" cy="410046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F6C7168B-F315-3BE3-43D7-07AD184E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332" y="4559007"/>
            <a:ext cx="6131881" cy="545999"/>
          </a:xfrm>
          <a:prstGeom prst="rect">
            <a:avLst/>
          </a:prstGeom>
        </p:spPr>
        <p:txBody>
          <a:bodyPr lIns="91057" tIns="45531" rIns="91057" bIns="45531" anchor="t"/>
          <a:lstStyle>
            <a:lvl1pPr marL="0" indent="0" algn="l">
              <a:buNone/>
              <a:defRPr sz="26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197" indent="0" algn="ctr">
              <a:buNone/>
              <a:defRPr sz="2000"/>
            </a:lvl2pPr>
            <a:lvl3pPr marL="910419" indent="0" algn="ctr">
              <a:buNone/>
              <a:defRPr sz="1800"/>
            </a:lvl3pPr>
            <a:lvl4pPr marL="1365606" indent="0" algn="ctr">
              <a:buNone/>
              <a:defRPr sz="1600"/>
            </a:lvl4pPr>
            <a:lvl5pPr marL="1820801" indent="0" algn="ctr">
              <a:buNone/>
              <a:defRPr sz="1600"/>
            </a:lvl5pPr>
            <a:lvl6pPr marL="2276008" indent="0" algn="ctr">
              <a:buNone/>
              <a:defRPr sz="1600"/>
            </a:lvl6pPr>
            <a:lvl7pPr marL="2731205" indent="0" algn="ctr">
              <a:buNone/>
              <a:defRPr sz="1600"/>
            </a:lvl7pPr>
            <a:lvl8pPr marL="3186391" indent="0" algn="ctr">
              <a:buNone/>
              <a:defRPr sz="1600"/>
            </a:lvl8pPr>
            <a:lvl9pPr marL="364160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BECC15C-406E-0FA3-7AB3-5A779BE3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252" y="6254114"/>
            <a:ext cx="2012646" cy="275287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July 31,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9BFE5-D76D-87A6-A585-45999F7AC9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95858" y="3338958"/>
            <a:ext cx="69525" cy="3190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6BA6A26-B445-7F9D-A808-7C9060D3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52" y="3269233"/>
            <a:ext cx="6131880" cy="921448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36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>
            <a:off x="622714" y="1731999"/>
            <a:ext cx="2719032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04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CD6A8F-750B-3F67-430B-0DC11E794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6298" y="3"/>
            <a:ext cx="11768301" cy="71929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72EF18-3EB9-6CFC-4BBF-D8F686CC3AA0}"/>
              </a:ext>
            </a:extLst>
          </p:cNvPr>
          <p:cNvSpPr/>
          <p:nvPr userDrawn="1"/>
        </p:nvSpPr>
        <p:spPr>
          <a:xfrm>
            <a:off x="0" y="1"/>
            <a:ext cx="11772900" cy="4813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7" tIns="45531" rIns="91057" bIns="45531"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A2280E21-7E23-79EA-683C-26292159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88" y="3504614"/>
            <a:ext cx="5957306" cy="545999"/>
          </a:xfrm>
          <a:prstGeom prst="rect">
            <a:avLst/>
          </a:prstGeom>
        </p:spPr>
        <p:txBody>
          <a:bodyPr lIns="91057" tIns="45531" rIns="91057" bIns="45531" anchor="t"/>
          <a:lstStyle>
            <a:lvl1pPr marL="0" indent="0" algn="l">
              <a:buNone/>
              <a:defRPr sz="26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197" indent="0" algn="ctr">
              <a:buNone/>
              <a:defRPr sz="2000"/>
            </a:lvl2pPr>
            <a:lvl3pPr marL="910419" indent="0" algn="ctr">
              <a:buNone/>
              <a:defRPr sz="1800"/>
            </a:lvl3pPr>
            <a:lvl4pPr marL="1365606" indent="0" algn="ctr">
              <a:buNone/>
              <a:defRPr sz="1600"/>
            </a:lvl4pPr>
            <a:lvl5pPr marL="1820801" indent="0" algn="ctr">
              <a:buNone/>
              <a:defRPr sz="1600"/>
            </a:lvl5pPr>
            <a:lvl6pPr marL="2276008" indent="0" algn="ctr">
              <a:buNone/>
              <a:defRPr sz="1600"/>
            </a:lvl6pPr>
            <a:lvl7pPr marL="2731205" indent="0" algn="ctr">
              <a:buNone/>
              <a:defRPr sz="1600"/>
            </a:lvl7pPr>
            <a:lvl8pPr marL="3186391" indent="0" algn="ctr">
              <a:buNone/>
              <a:defRPr sz="1600"/>
            </a:lvl8pPr>
            <a:lvl9pPr marL="3641604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EC23B409-C0D9-9794-91DE-D03327F07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888" y="2406534"/>
            <a:ext cx="5957306" cy="921448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36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CF730D-E52F-361D-5598-039EBDE73D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081D90-99AC-6920-6FB1-DE87EAC97F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753088" y="2504218"/>
            <a:ext cx="69525" cy="3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22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3A6B-A0F6-A60F-A054-56201A29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87" y="740113"/>
            <a:ext cx="10154126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CD8F7D-DD5C-2114-6032-9719CDB4C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B245A98-CB52-27C4-2FBA-BC71EE8E5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387" y="1734088"/>
            <a:ext cx="10154126" cy="2750642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FontTx/>
              <a:buNone/>
              <a:defRPr>
                <a:solidFill>
                  <a:srgbClr val="706E6E"/>
                </a:solidFill>
              </a:defRPr>
            </a:lvl1pPr>
            <a:lvl2pPr marL="455197" indent="0">
              <a:buFontTx/>
              <a:buNone/>
              <a:defRPr>
                <a:solidFill>
                  <a:srgbClr val="706E6E"/>
                </a:solidFill>
              </a:defRPr>
            </a:lvl2pPr>
            <a:lvl3pPr marL="910419" indent="0">
              <a:buFontTx/>
              <a:buNone/>
              <a:defRPr>
                <a:solidFill>
                  <a:srgbClr val="706E6E"/>
                </a:solidFill>
              </a:defRPr>
            </a:lvl3pPr>
            <a:lvl4pPr marL="1365606" indent="0">
              <a:buNone/>
              <a:defRPr>
                <a:solidFill>
                  <a:srgbClr val="706E6E"/>
                </a:solidFill>
              </a:defRPr>
            </a:lvl4pPr>
            <a:lvl5pPr marL="1820801" indent="0">
              <a:buNone/>
              <a:defRPr>
                <a:solidFill>
                  <a:srgbClr val="706E6E"/>
                </a:solidFill>
              </a:defRPr>
            </a:lvl5pPr>
          </a:lstStyle>
          <a:p>
            <a:pPr lvl="0"/>
            <a:r>
              <a:rPr lang="en-GB" dirty="0"/>
              <a:t>Click to edit Master text styles 22 points Arial</a:t>
            </a:r>
          </a:p>
          <a:p>
            <a:pPr lvl="1"/>
            <a:r>
              <a:rPr lang="en-GB" dirty="0"/>
              <a:t>Second level 18 points Arial</a:t>
            </a:r>
          </a:p>
          <a:p>
            <a:pPr lvl="2"/>
            <a:r>
              <a:rPr lang="en-GB" dirty="0"/>
              <a:t>Third level 14 points Arial</a:t>
            </a:r>
          </a:p>
        </p:txBody>
      </p:sp>
    </p:spTree>
    <p:extLst>
      <p:ext uri="{BB962C8B-B14F-4D97-AF65-F5344CB8AC3E}">
        <p14:creationId xmlns:p14="http://schemas.microsoft.com/office/powerpoint/2010/main" val="11067966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7">
            <a:extLst>
              <a:ext uri="{FF2B5EF4-FFF2-40B4-BE49-F238E27FC236}">
                <a16:creationId xmlns:a16="http://schemas.microsoft.com/office/drawing/2014/main" xmlns="" id="{595B6802-87CE-05EE-1DBD-BFC2CE5523D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526172105"/>
              </p:ext>
            </p:extLst>
          </p:nvPr>
        </p:nvGraphicFramePr>
        <p:xfrm>
          <a:off x="718946" y="2223649"/>
          <a:ext cx="4657040" cy="429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Placeholder 6">
            <a:extLst>
              <a:ext uri="{FF2B5EF4-FFF2-40B4-BE49-F238E27FC236}">
                <a16:creationId xmlns:a16="http://schemas.microsoft.com/office/drawing/2014/main" xmlns="" id="{066EBA60-6E8F-2FFE-CABE-10BFCD4DEF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3554784"/>
              </p:ext>
            </p:extLst>
          </p:nvPr>
        </p:nvGraphicFramePr>
        <p:xfrm>
          <a:off x="6585468" y="2223649"/>
          <a:ext cx="4657040" cy="429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43345-8749-4047-00E9-9792C7BC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87" y="740113"/>
            <a:ext cx="10154126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5D65B3-63D5-C8A9-A903-67C2513DAA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7BEDE-F558-A5B8-B285-C116F96B16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957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5">
            <a:extLst>
              <a:ext uri="{FF2B5EF4-FFF2-40B4-BE49-F238E27FC236}">
                <a16:creationId xmlns:a16="http://schemas.microsoft.com/office/drawing/2014/main" xmlns="" id="{0F13FB5E-CE7C-AE93-6CF3-74B0C622528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713247212"/>
              </p:ext>
            </p:extLst>
          </p:nvPr>
        </p:nvGraphicFramePr>
        <p:xfrm>
          <a:off x="718949" y="2121930"/>
          <a:ext cx="10612472" cy="429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D892DD30-C23C-7AC5-1885-5243A687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87" y="740113"/>
            <a:ext cx="10154126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462AAC-6809-C45E-90D7-89A41310FF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0BDBB9-579B-A151-A047-0A011179FC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C37420-A315-6392-E845-A9DAF8DC8E27}"/>
              </a:ext>
            </a:extLst>
          </p:cNvPr>
          <p:cNvSpPr/>
          <p:nvPr userDrawn="1"/>
        </p:nvSpPr>
        <p:spPr>
          <a:xfrm>
            <a:off x="0" y="3"/>
            <a:ext cx="11772900" cy="7192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7" tIns="45531" rIns="91057" bIns="45531"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xmlns="" id="{B02DB2CD-EE50-849D-1138-F87C306B9E1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84647730"/>
              </p:ext>
            </p:extLst>
          </p:nvPr>
        </p:nvGraphicFramePr>
        <p:xfrm>
          <a:off x="1161820" y="2423946"/>
          <a:ext cx="9666177" cy="3700653"/>
        </p:xfrm>
        <a:graphic>
          <a:graphicData uri="http://schemas.openxmlformats.org/drawingml/2006/table">
            <a:tbl>
              <a:tblPr firstRow="1" bandRow="1">
                <a:effectLst>
                  <a:outerShdw sx="1000" sy="1000" algn="ctr" rotWithShape="0">
                    <a:srgbClr val="002460"/>
                  </a:outerShdw>
                </a:effectLst>
                <a:tableStyleId>{AF606853-7671-496A-8E4F-DF71F8EC918B}</a:tableStyleId>
              </a:tblPr>
              <a:tblGrid>
                <a:gridCol w="1611029">
                  <a:extLst>
                    <a:ext uri="{9D8B030D-6E8A-4147-A177-3AD203B41FA5}">
                      <a16:colId xmlns:a16="http://schemas.microsoft.com/office/drawing/2014/main" xmlns="" val="4264996722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4294245945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341445221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1167298836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286371109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1306014979"/>
                    </a:ext>
                  </a:extLst>
                </a:gridCol>
              </a:tblGrid>
              <a:tr h="370065">
                <a:tc>
                  <a:txBody>
                    <a:bodyPr/>
                    <a:lstStyle/>
                    <a:p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500" b="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50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50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926489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716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742710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795155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716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586568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335055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716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9430298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8576056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236344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407593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92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BE89B-82FB-4B84-F364-F6B03687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86" y="740113"/>
            <a:ext cx="10537542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25A932-0ECF-D1C2-2FE0-42CE34F27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9B1DE1-FF0C-0A32-7FF0-41B0B4741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38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1A622A56-FAA2-8792-787A-68EDC1C9E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9387" y="1670802"/>
            <a:ext cx="10625244" cy="4517610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DD0C4-826E-49E6-9178-CF7EA796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56" y="740113"/>
            <a:ext cx="10625245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E72D6F-3ACA-681B-BCE1-976E50BD8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08620DDF-5C23-2F6A-6C71-C1CE59AA96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022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323741"/>
                </a:solidFill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5FF434-4B29-1F92-133C-64FB7F010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797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892340FB-D10C-1DFD-C90B-149E646335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653" y="1670802"/>
            <a:ext cx="4953026" cy="4517610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6F556175-4D6D-45BE-DEB9-5175A5E03A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1244" y="1670802"/>
            <a:ext cx="5233389" cy="4517610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23D6CB75-E3DD-E262-26BD-3F0F80E719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022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323741"/>
                </a:solidFill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09BD499C-CDFB-D1B7-58D5-B5544F1511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86733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323741"/>
                </a:solidFill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495434A-D07A-D465-5A73-5646BF6D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56" y="740113"/>
            <a:ext cx="10625245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33A602-011D-4FCA-4DEA-6EDD8882F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E3AEB-3BC1-0449-1CC1-A07A0E8D64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438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892340FB-D10C-1DFD-C90B-149E646335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653" y="1670802"/>
            <a:ext cx="4953026" cy="4517610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23D6CB75-E3DD-E262-26BD-3F0F80E719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022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323741"/>
                </a:solidFill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1819BA-49DD-BC9F-AE0C-5F99341BB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2495434A-D07A-D465-5A73-5646BF6D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56" y="740113"/>
            <a:ext cx="10625245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8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4A1D2A-1FA3-8515-52DB-4615ADC5B4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C8E4B787-03E8-FAD0-AD56-58D2C636AC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5288" y="1670801"/>
            <a:ext cx="5269487" cy="4517609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2000">
                <a:solidFill>
                  <a:srgbClr val="716F6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AE0F91F3-AB5E-E202-24EC-FB4E862697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86733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323741"/>
                </a:solidFill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</p:spTree>
    <p:extLst>
      <p:ext uri="{BB962C8B-B14F-4D97-AF65-F5344CB8AC3E}">
        <p14:creationId xmlns:p14="http://schemas.microsoft.com/office/powerpoint/2010/main" val="19435520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78FC7C-F37A-F351-C8CA-2480B08C6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l="6" r="6"/>
          <a:stretch/>
        </p:blipFill>
        <p:spPr>
          <a:xfrm>
            <a:off x="0" y="3"/>
            <a:ext cx="11772900" cy="7192963"/>
          </a:xfrm>
          <a:prstGeom prst="rect">
            <a:avLst/>
          </a:prstGeom>
        </p:spPr>
      </p:pic>
      <p:pic>
        <p:nvPicPr>
          <p:cNvPr id="17" name="Picture 1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7000052C-4352-D0A6-5F44-F663A5296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456496"/>
            <a:ext cx="7505224" cy="31902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6F50DF8-E1E0-00E5-820C-9BB71AD1FC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95858" y="3338958"/>
            <a:ext cx="69525" cy="3190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934EEC-1A34-ED25-16BD-723F1270F47D}"/>
              </a:ext>
            </a:extLst>
          </p:cNvPr>
          <p:cNvSpPr txBox="1"/>
          <p:nvPr userDrawn="1"/>
        </p:nvSpPr>
        <p:spPr>
          <a:xfrm>
            <a:off x="988244" y="3188874"/>
            <a:ext cx="2370576" cy="522838"/>
          </a:xfrm>
          <a:prstGeom prst="rect">
            <a:avLst/>
          </a:prstGeom>
          <a:noFill/>
        </p:spPr>
        <p:txBody>
          <a:bodyPr wrap="square" lIns="91057" tIns="45531" rIns="91057" bIns="45531" rtlCol="0">
            <a:spAutoFit/>
          </a:bodyPr>
          <a:lstStyle/>
          <a:p>
            <a:r>
              <a:rPr lang="en-US" sz="2800" dirty="0">
                <a:solidFill>
                  <a:srgbClr val="716F6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623306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3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191" indent="0">
              <a:buNone/>
              <a:defRPr sz="3100"/>
            </a:lvl2pPr>
            <a:lvl3pPr marL="996404" indent="0">
              <a:buNone/>
              <a:defRPr sz="2700"/>
            </a:lvl3pPr>
            <a:lvl4pPr marL="1494575" indent="0">
              <a:buNone/>
              <a:defRPr sz="2300"/>
            </a:lvl4pPr>
            <a:lvl5pPr marL="1992765" indent="0">
              <a:buNone/>
              <a:defRPr sz="2300"/>
            </a:lvl5pPr>
            <a:lvl6pPr marL="2490952" indent="0">
              <a:buNone/>
              <a:defRPr sz="2300"/>
            </a:lvl6pPr>
            <a:lvl7pPr marL="2989143" indent="0">
              <a:buNone/>
              <a:defRPr sz="2300"/>
            </a:lvl7pPr>
            <a:lvl8pPr marL="3487343" indent="0">
              <a:buNone/>
              <a:defRPr sz="2300"/>
            </a:lvl8pPr>
            <a:lvl9pPr marL="398552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3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191" indent="0">
              <a:buNone/>
              <a:defRPr sz="3100"/>
            </a:lvl2pPr>
            <a:lvl3pPr marL="996404" indent="0">
              <a:buNone/>
              <a:defRPr sz="2700"/>
            </a:lvl3pPr>
            <a:lvl4pPr marL="1494575" indent="0">
              <a:buNone/>
              <a:defRPr sz="2300"/>
            </a:lvl4pPr>
            <a:lvl5pPr marL="1992765" indent="0">
              <a:buNone/>
              <a:defRPr sz="2300"/>
            </a:lvl5pPr>
            <a:lvl6pPr marL="2490952" indent="0">
              <a:buNone/>
              <a:defRPr sz="2300"/>
            </a:lvl6pPr>
            <a:lvl7pPr marL="2989143" indent="0">
              <a:buNone/>
              <a:defRPr sz="2300"/>
            </a:lvl7pPr>
            <a:lvl8pPr marL="3487343" indent="0">
              <a:buNone/>
              <a:defRPr sz="2300"/>
            </a:lvl8pPr>
            <a:lvl9pPr marL="398552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58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4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4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4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91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226" indent="0">
              <a:buNone/>
              <a:defRPr sz="3100"/>
            </a:lvl2pPr>
            <a:lvl3pPr marL="996475" indent="0">
              <a:buNone/>
              <a:defRPr sz="2700"/>
            </a:lvl3pPr>
            <a:lvl4pPr marL="1494684" indent="0">
              <a:buNone/>
              <a:defRPr sz="2300"/>
            </a:lvl4pPr>
            <a:lvl5pPr marL="1992909" indent="0">
              <a:buNone/>
              <a:defRPr sz="2300"/>
            </a:lvl5pPr>
            <a:lvl6pPr marL="2491132" indent="0">
              <a:buNone/>
              <a:defRPr sz="2300"/>
            </a:lvl6pPr>
            <a:lvl7pPr marL="2989358" indent="0">
              <a:buNone/>
              <a:defRPr sz="2300"/>
            </a:lvl7pPr>
            <a:lvl8pPr marL="3487594" indent="0">
              <a:buNone/>
              <a:defRPr sz="2300"/>
            </a:lvl8pPr>
            <a:lvl9pPr marL="398581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4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9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8" y="288119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12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12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578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3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191" indent="0">
              <a:buNone/>
              <a:defRPr sz="3100"/>
            </a:lvl2pPr>
            <a:lvl3pPr marL="996404" indent="0">
              <a:buNone/>
              <a:defRPr sz="2700"/>
            </a:lvl3pPr>
            <a:lvl4pPr marL="1494575" indent="0">
              <a:buNone/>
              <a:defRPr sz="2300"/>
            </a:lvl4pPr>
            <a:lvl5pPr marL="1992765" indent="0">
              <a:buNone/>
              <a:defRPr sz="2300"/>
            </a:lvl5pPr>
            <a:lvl6pPr marL="2490952" indent="0">
              <a:buNone/>
              <a:defRPr sz="2300"/>
            </a:lvl6pPr>
            <a:lvl7pPr marL="2989143" indent="0">
              <a:buNone/>
              <a:defRPr sz="2300"/>
            </a:lvl7pPr>
            <a:lvl8pPr marL="3487343" indent="0">
              <a:buNone/>
              <a:defRPr sz="2300"/>
            </a:lvl8pPr>
            <a:lvl9pPr marL="398552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6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578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3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191" indent="0">
              <a:buNone/>
              <a:defRPr sz="3100"/>
            </a:lvl2pPr>
            <a:lvl3pPr marL="996404" indent="0">
              <a:buNone/>
              <a:defRPr sz="2700"/>
            </a:lvl3pPr>
            <a:lvl4pPr marL="1494575" indent="0">
              <a:buNone/>
              <a:defRPr sz="2300"/>
            </a:lvl4pPr>
            <a:lvl5pPr marL="1992765" indent="0">
              <a:buNone/>
              <a:defRPr sz="2300"/>
            </a:lvl5pPr>
            <a:lvl6pPr marL="2490952" indent="0">
              <a:buNone/>
              <a:defRPr sz="2300"/>
            </a:lvl6pPr>
            <a:lvl7pPr marL="2989143" indent="0">
              <a:buNone/>
              <a:defRPr sz="2300"/>
            </a:lvl7pPr>
            <a:lvl8pPr marL="3487343" indent="0">
              <a:buNone/>
              <a:defRPr sz="2300"/>
            </a:lvl8pPr>
            <a:lvl9pPr marL="398552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6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578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226" indent="0">
              <a:buNone/>
              <a:defRPr sz="3100"/>
            </a:lvl2pPr>
            <a:lvl3pPr marL="996475" indent="0">
              <a:buNone/>
              <a:defRPr sz="2700"/>
            </a:lvl3pPr>
            <a:lvl4pPr marL="1494684" indent="0">
              <a:buNone/>
              <a:defRPr sz="2300"/>
            </a:lvl4pPr>
            <a:lvl5pPr marL="1992909" indent="0">
              <a:buNone/>
              <a:defRPr sz="2300"/>
            </a:lvl5pPr>
            <a:lvl6pPr marL="2491132" indent="0">
              <a:buNone/>
              <a:defRPr sz="2300"/>
            </a:lvl6pPr>
            <a:lvl7pPr marL="2989358" indent="0">
              <a:buNone/>
              <a:defRPr sz="2300"/>
            </a:lvl7pPr>
            <a:lvl8pPr marL="3487594" indent="0">
              <a:buNone/>
              <a:defRPr sz="2300"/>
            </a:lvl8pPr>
            <a:lvl9pPr marL="398581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226" indent="0">
              <a:buNone/>
              <a:defRPr sz="3100"/>
            </a:lvl2pPr>
            <a:lvl3pPr marL="996475" indent="0">
              <a:buNone/>
              <a:defRPr sz="2700"/>
            </a:lvl3pPr>
            <a:lvl4pPr marL="1494684" indent="0">
              <a:buNone/>
              <a:defRPr sz="2300"/>
            </a:lvl4pPr>
            <a:lvl5pPr marL="1992909" indent="0">
              <a:buNone/>
              <a:defRPr sz="2300"/>
            </a:lvl5pPr>
            <a:lvl6pPr marL="2491132" indent="0">
              <a:buNone/>
              <a:defRPr sz="2300"/>
            </a:lvl6pPr>
            <a:lvl7pPr marL="2989358" indent="0">
              <a:buNone/>
              <a:defRPr sz="2300"/>
            </a:lvl7pPr>
            <a:lvl8pPr marL="3487594" indent="0">
              <a:buNone/>
              <a:defRPr sz="2300"/>
            </a:lvl8pPr>
            <a:lvl9pPr marL="398581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6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578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3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191" indent="0">
              <a:buNone/>
              <a:defRPr sz="3100"/>
            </a:lvl2pPr>
            <a:lvl3pPr marL="996404" indent="0">
              <a:buNone/>
              <a:defRPr sz="2700"/>
            </a:lvl3pPr>
            <a:lvl4pPr marL="1494575" indent="0">
              <a:buNone/>
              <a:defRPr sz="2300"/>
            </a:lvl4pPr>
            <a:lvl5pPr marL="1992765" indent="0">
              <a:buNone/>
              <a:defRPr sz="2300"/>
            </a:lvl5pPr>
            <a:lvl6pPr marL="2490952" indent="0">
              <a:buNone/>
              <a:defRPr sz="2300"/>
            </a:lvl6pPr>
            <a:lvl7pPr marL="2989143" indent="0">
              <a:buNone/>
              <a:defRPr sz="2300"/>
            </a:lvl7pPr>
            <a:lvl8pPr marL="3487343" indent="0">
              <a:buNone/>
              <a:defRPr sz="2300"/>
            </a:lvl8pPr>
            <a:lvl9pPr marL="398552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6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8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8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576"/>
            <a:ext cx="10006965" cy="1541825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2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5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4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30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8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6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4" y="1678361"/>
            <a:ext cx="5199698" cy="4747023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600" b="1"/>
            </a:lvl1pPr>
            <a:lvl2pPr marL="498260" indent="0">
              <a:buNone/>
              <a:defRPr sz="2200" b="1"/>
            </a:lvl2pPr>
            <a:lvl3pPr marL="996544" indent="0">
              <a:buNone/>
              <a:defRPr sz="2000" b="1"/>
            </a:lvl3pPr>
            <a:lvl4pPr marL="1494788" indent="0">
              <a:buNone/>
              <a:defRPr sz="1800" b="1"/>
            </a:lvl4pPr>
            <a:lvl5pPr marL="1993047" indent="0">
              <a:buNone/>
              <a:defRPr sz="1800" b="1"/>
            </a:lvl5pPr>
            <a:lvl6pPr marL="2491305" indent="0">
              <a:buNone/>
              <a:defRPr sz="1800" b="1"/>
            </a:lvl6pPr>
            <a:lvl7pPr marL="2989566" indent="0">
              <a:buNone/>
              <a:defRPr sz="1800" b="1"/>
            </a:lvl7pPr>
            <a:lvl8pPr marL="3487836" indent="0">
              <a:buNone/>
              <a:defRPr sz="1800" b="1"/>
            </a:lvl8pPr>
            <a:lvl9pPr marL="398609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600" b="1"/>
            </a:lvl1pPr>
            <a:lvl2pPr marL="498260" indent="0">
              <a:buNone/>
              <a:defRPr sz="2200" b="1"/>
            </a:lvl2pPr>
            <a:lvl3pPr marL="996544" indent="0">
              <a:buNone/>
              <a:defRPr sz="2000" b="1"/>
            </a:lvl3pPr>
            <a:lvl4pPr marL="1494788" indent="0">
              <a:buNone/>
              <a:defRPr sz="1800" b="1"/>
            </a:lvl4pPr>
            <a:lvl5pPr marL="1993047" indent="0">
              <a:buNone/>
              <a:defRPr sz="1800" b="1"/>
            </a:lvl5pPr>
            <a:lvl6pPr marL="2491305" indent="0">
              <a:buNone/>
              <a:defRPr sz="1800" b="1"/>
            </a:lvl6pPr>
            <a:lvl7pPr marL="2989566" indent="0">
              <a:buNone/>
              <a:defRPr sz="1800" b="1"/>
            </a:lvl7pPr>
            <a:lvl8pPr marL="3487836" indent="0">
              <a:buNone/>
              <a:defRPr sz="1800" b="1"/>
            </a:lvl8pPr>
            <a:lvl9pPr marL="398609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6386"/>
            <a:ext cx="3873203" cy="1218808"/>
          </a:xfrm>
          <a:prstGeom prst="rect">
            <a:avLst/>
          </a:prstGeom>
        </p:spPr>
        <p:txBody>
          <a:bodyPr lIns="91057" tIns="45531" rIns="91057" bIns="4553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6" y="1505195"/>
            <a:ext cx="3873203" cy="4920187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500"/>
            </a:lvl1pPr>
            <a:lvl2pPr marL="498260" indent="0">
              <a:buNone/>
              <a:defRPr sz="1300"/>
            </a:lvl2pPr>
            <a:lvl3pPr marL="996544" indent="0">
              <a:buNone/>
              <a:defRPr sz="1100"/>
            </a:lvl3pPr>
            <a:lvl4pPr marL="1494788" indent="0">
              <a:buNone/>
              <a:defRPr sz="1000"/>
            </a:lvl4pPr>
            <a:lvl5pPr marL="1993047" indent="0">
              <a:buNone/>
              <a:defRPr sz="1000"/>
            </a:lvl5pPr>
            <a:lvl6pPr marL="2491305" indent="0">
              <a:buNone/>
              <a:defRPr sz="1000"/>
            </a:lvl6pPr>
            <a:lvl7pPr marL="2989566" indent="0">
              <a:buNone/>
              <a:defRPr sz="1000"/>
            </a:lvl7pPr>
            <a:lvl8pPr marL="3487836" indent="0">
              <a:buNone/>
              <a:defRPr sz="1000"/>
            </a:lvl8pPr>
            <a:lvl9pPr marL="39860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232"/>
            <a:ext cx="7063740" cy="594419"/>
          </a:xfrm>
          <a:prstGeom prst="rect">
            <a:avLst/>
          </a:prstGeom>
        </p:spPr>
        <p:txBody>
          <a:bodyPr lIns="91057" tIns="45531" rIns="91057" bIns="4553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3500"/>
            </a:lvl1pPr>
            <a:lvl2pPr marL="498260" indent="0">
              <a:buNone/>
              <a:defRPr sz="3100"/>
            </a:lvl2pPr>
            <a:lvl3pPr marL="996544" indent="0">
              <a:buNone/>
              <a:defRPr sz="2600"/>
            </a:lvl3pPr>
            <a:lvl4pPr marL="1494788" indent="0">
              <a:buNone/>
              <a:defRPr sz="2200"/>
            </a:lvl4pPr>
            <a:lvl5pPr marL="1993047" indent="0">
              <a:buNone/>
              <a:defRPr sz="2200"/>
            </a:lvl5pPr>
            <a:lvl6pPr marL="2491305" indent="0">
              <a:buNone/>
              <a:defRPr sz="2200"/>
            </a:lvl6pPr>
            <a:lvl7pPr marL="2989566" indent="0">
              <a:buNone/>
              <a:defRPr sz="2200"/>
            </a:lvl7pPr>
            <a:lvl8pPr marL="3487836" indent="0">
              <a:buNone/>
              <a:defRPr sz="2200"/>
            </a:lvl8pPr>
            <a:lvl9pPr marL="398609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500"/>
            </a:lvl1pPr>
            <a:lvl2pPr marL="498260" indent="0">
              <a:buNone/>
              <a:defRPr sz="1300"/>
            </a:lvl2pPr>
            <a:lvl3pPr marL="996544" indent="0">
              <a:buNone/>
              <a:defRPr sz="1100"/>
            </a:lvl3pPr>
            <a:lvl4pPr marL="1494788" indent="0">
              <a:buNone/>
              <a:defRPr sz="1000"/>
            </a:lvl4pPr>
            <a:lvl5pPr marL="1993047" indent="0">
              <a:buNone/>
              <a:defRPr sz="1000"/>
            </a:lvl5pPr>
            <a:lvl6pPr marL="2491305" indent="0">
              <a:buNone/>
              <a:defRPr sz="1000"/>
            </a:lvl6pPr>
            <a:lvl7pPr marL="2989566" indent="0">
              <a:buNone/>
              <a:defRPr sz="1000"/>
            </a:lvl7pPr>
            <a:lvl8pPr marL="3487836" indent="0">
              <a:buNone/>
              <a:defRPr sz="1000"/>
            </a:lvl8pPr>
            <a:lvl9pPr marL="39860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353" y="288117"/>
            <a:ext cx="2648902" cy="6137329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6" y="288117"/>
            <a:ext cx="7750493" cy="6137329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576"/>
            <a:ext cx="10006965" cy="1541825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2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5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4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30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8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6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4" y="1678361"/>
            <a:ext cx="5199698" cy="4747023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600" b="1"/>
            </a:lvl1pPr>
            <a:lvl2pPr marL="498260" indent="0">
              <a:buNone/>
              <a:defRPr sz="2200" b="1"/>
            </a:lvl2pPr>
            <a:lvl3pPr marL="996544" indent="0">
              <a:buNone/>
              <a:defRPr sz="2000" b="1"/>
            </a:lvl3pPr>
            <a:lvl4pPr marL="1494788" indent="0">
              <a:buNone/>
              <a:defRPr sz="1800" b="1"/>
            </a:lvl4pPr>
            <a:lvl5pPr marL="1993047" indent="0">
              <a:buNone/>
              <a:defRPr sz="1800" b="1"/>
            </a:lvl5pPr>
            <a:lvl6pPr marL="2491305" indent="0">
              <a:buNone/>
              <a:defRPr sz="1800" b="1"/>
            </a:lvl6pPr>
            <a:lvl7pPr marL="2989566" indent="0">
              <a:buNone/>
              <a:defRPr sz="1800" b="1"/>
            </a:lvl7pPr>
            <a:lvl8pPr marL="3487836" indent="0">
              <a:buNone/>
              <a:defRPr sz="1800" b="1"/>
            </a:lvl8pPr>
            <a:lvl9pPr marL="398609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600" b="1"/>
            </a:lvl1pPr>
            <a:lvl2pPr marL="498260" indent="0">
              <a:buNone/>
              <a:defRPr sz="2200" b="1"/>
            </a:lvl2pPr>
            <a:lvl3pPr marL="996544" indent="0">
              <a:buNone/>
              <a:defRPr sz="2000" b="1"/>
            </a:lvl3pPr>
            <a:lvl4pPr marL="1494788" indent="0">
              <a:buNone/>
              <a:defRPr sz="1800" b="1"/>
            </a:lvl4pPr>
            <a:lvl5pPr marL="1993047" indent="0">
              <a:buNone/>
              <a:defRPr sz="1800" b="1"/>
            </a:lvl5pPr>
            <a:lvl6pPr marL="2491305" indent="0">
              <a:buNone/>
              <a:defRPr sz="1800" b="1"/>
            </a:lvl6pPr>
            <a:lvl7pPr marL="2989566" indent="0">
              <a:buNone/>
              <a:defRPr sz="1800" b="1"/>
            </a:lvl7pPr>
            <a:lvl8pPr marL="3487836" indent="0">
              <a:buNone/>
              <a:defRPr sz="1800" b="1"/>
            </a:lvl8pPr>
            <a:lvl9pPr marL="398609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6386"/>
            <a:ext cx="3873203" cy="1218808"/>
          </a:xfrm>
          <a:prstGeom prst="rect">
            <a:avLst/>
          </a:prstGeom>
        </p:spPr>
        <p:txBody>
          <a:bodyPr lIns="91057" tIns="45531" rIns="91057" bIns="4553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6" y="1505195"/>
            <a:ext cx="3873203" cy="4920187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500"/>
            </a:lvl1pPr>
            <a:lvl2pPr marL="498260" indent="0">
              <a:buNone/>
              <a:defRPr sz="1300"/>
            </a:lvl2pPr>
            <a:lvl3pPr marL="996544" indent="0">
              <a:buNone/>
              <a:defRPr sz="1100"/>
            </a:lvl3pPr>
            <a:lvl4pPr marL="1494788" indent="0">
              <a:buNone/>
              <a:defRPr sz="1000"/>
            </a:lvl4pPr>
            <a:lvl5pPr marL="1993047" indent="0">
              <a:buNone/>
              <a:defRPr sz="1000"/>
            </a:lvl5pPr>
            <a:lvl6pPr marL="2491305" indent="0">
              <a:buNone/>
              <a:defRPr sz="1000"/>
            </a:lvl6pPr>
            <a:lvl7pPr marL="2989566" indent="0">
              <a:buNone/>
              <a:defRPr sz="1000"/>
            </a:lvl7pPr>
            <a:lvl8pPr marL="3487836" indent="0">
              <a:buNone/>
              <a:defRPr sz="1000"/>
            </a:lvl8pPr>
            <a:lvl9pPr marL="39860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232"/>
            <a:ext cx="7063740" cy="594419"/>
          </a:xfrm>
          <a:prstGeom prst="rect">
            <a:avLst/>
          </a:prstGeom>
        </p:spPr>
        <p:txBody>
          <a:bodyPr lIns="91057" tIns="45531" rIns="91057" bIns="4553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3500"/>
            </a:lvl1pPr>
            <a:lvl2pPr marL="498260" indent="0">
              <a:buNone/>
              <a:defRPr sz="3100"/>
            </a:lvl2pPr>
            <a:lvl3pPr marL="996544" indent="0">
              <a:buNone/>
              <a:defRPr sz="2600"/>
            </a:lvl3pPr>
            <a:lvl4pPr marL="1494788" indent="0">
              <a:buNone/>
              <a:defRPr sz="2200"/>
            </a:lvl4pPr>
            <a:lvl5pPr marL="1993047" indent="0">
              <a:buNone/>
              <a:defRPr sz="2200"/>
            </a:lvl5pPr>
            <a:lvl6pPr marL="2491305" indent="0">
              <a:buNone/>
              <a:defRPr sz="2200"/>
            </a:lvl6pPr>
            <a:lvl7pPr marL="2989566" indent="0">
              <a:buNone/>
              <a:defRPr sz="2200"/>
            </a:lvl7pPr>
            <a:lvl8pPr marL="3487836" indent="0">
              <a:buNone/>
              <a:defRPr sz="2200"/>
            </a:lvl8pPr>
            <a:lvl9pPr marL="398609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500"/>
            </a:lvl1pPr>
            <a:lvl2pPr marL="498260" indent="0">
              <a:buNone/>
              <a:defRPr sz="1300"/>
            </a:lvl2pPr>
            <a:lvl3pPr marL="996544" indent="0">
              <a:buNone/>
              <a:defRPr sz="1100"/>
            </a:lvl3pPr>
            <a:lvl4pPr marL="1494788" indent="0">
              <a:buNone/>
              <a:defRPr sz="1000"/>
            </a:lvl4pPr>
            <a:lvl5pPr marL="1993047" indent="0">
              <a:buNone/>
              <a:defRPr sz="1000"/>
            </a:lvl5pPr>
            <a:lvl6pPr marL="2491305" indent="0">
              <a:buNone/>
              <a:defRPr sz="1000"/>
            </a:lvl6pPr>
            <a:lvl7pPr marL="2989566" indent="0">
              <a:buNone/>
              <a:defRPr sz="1000"/>
            </a:lvl7pPr>
            <a:lvl8pPr marL="3487836" indent="0">
              <a:buNone/>
              <a:defRPr sz="1000"/>
            </a:lvl8pPr>
            <a:lvl9pPr marL="39860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353" y="288117"/>
            <a:ext cx="2648902" cy="6137329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56" y="288117"/>
            <a:ext cx="7750493" cy="6137329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1" y="2234487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4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4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4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91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226" indent="0">
              <a:buNone/>
              <a:defRPr sz="3100"/>
            </a:lvl2pPr>
            <a:lvl3pPr marL="996475" indent="0">
              <a:buNone/>
              <a:defRPr sz="2700"/>
            </a:lvl3pPr>
            <a:lvl4pPr marL="1494684" indent="0">
              <a:buNone/>
              <a:defRPr sz="2300"/>
            </a:lvl4pPr>
            <a:lvl5pPr marL="1992909" indent="0">
              <a:buNone/>
              <a:defRPr sz="2300"/>
            </a:lvl5pPr>
            <a:lvl6pPr marL="2491132" indent="0">
              <a:buNone/>
              <a:defRPr sz="2300"/>
            </a:lvl6pPr>
            <a:lvl7pPr marL="2989358" indent="0">
              <a:buNone/>
              <a:defRPr sz="2300"/>
            </a:lvl7pPr>
            <a:lvl8pPr marL="3487594" indent="0">
              <a:buNone/>
              <a:defRPr sz="2300"/>
            </a:lvl8pPr>
            <a:lvl9pPr marL="398581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4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9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70" y="288119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7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7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69" y="2234483"/>
            <a:ext cx="10006965" cy="1541825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2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8" y="4622145"/>
            <a:ext cx="10006965" cy="1428602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8" y="3048685"/>
            <a:ext cx="10006965" cy="157346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04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012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16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0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2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2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33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700" b="1"/>
            </a:lvl1pPr>
            <a:lvl2pPr marL="500417" indent="0">
              <a:buNone/>
              <a:defRPr sz="2300" b="1"/>
            </a:lvl2pPr>
            <a:lvl3pPr marL="1000832" indent="0">
              <a:buNone/>
              <a:defRPr sz="2000" b="1"/>
            </a:lvl3pPr>
            <a:lvl4pPr marL="1501248" indent="0">
              <a:buNone/>
              <a:defRPr sz="1900" b="1"/>
            </a:lvl4pPr>
            <a:lvl5pPr marL="2001665" indent="0">
              <a:buNone/>
              <a:defRPr sz="1900" b="1"/>
            </a:lvl5pPr>
            <a:lvl6pPr marL="2502081" indent="0">
              <a:buNone/>
              <a:defRPr sz="1900" b="1"/>
            </a:lvl6pPr>
            <a:lvl7pPr marL="3002498" indent="0">
              <a:buNone/>
              <a:defRPr sz="1900" b="1"/>
            </a:lvl7pPr>
            <a:lvl8pPr marL="3502914" indent="0">
              <a:buNone/>
              <a:defRPr sz="1900" b="1"/>
            </a:lvl8pPr>
            <a:lvl9pPr marL="400333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03"/>
            <a:ext cx="5201742" cy="4144279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700" b="1"/>
            </a:lvl1pPr>
            <a:lvl2pPr marL="500417" indent="0">
              <a:buNone/>
              <a:defRPr sz="2300" b="1"/>
            </a:lvl2pPr>
            <a:lvl3pPr marL="1000832" indent="0">
              <a:buNone/>
              <a:defRPr sz="2000" b="1"/>
            </a:lvl3pPr>
            <a:lvl4pPr marL="1501248" indent="0">
              <a:buNone/>
              <a:defRPr sz="1900" b="1"/>
            </a:lvl4pPr>
            <a:lvl5pPr marL="2001665" indent="0">
              <a:buNone/>
              <a:defRPr sz="1900" b="1"/>
            </a:lvl5pPr>
            <a:lvl6pPr marL="2502081" indent="0">
              <a:buNone/>
              <a:defRPr sz="1900" b="1"/>
            </a:lvl6pPr>
            <a:lvl7pPr marL="3002498" indent="0">
              <a:buNone/>
              <a:defRPr sz="1900" b="1"/>
            </a:lvl7pPr>
            <a:lvl8pPr marL="3502914" indent="0">
              <a:buNone/>
              <a:defRPr sz="1900" b="1"/>
            </a:lvl8pPr>
            <a:lvl9pPr marL="400333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03"/>
            <a:ext cx="5203785" cy="4144279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7" y="286386"/>
            <a:ext cx="3873203" cy="1218808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878" y="286389"/>
            <a:ext cx="6581379" cy="613899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7" y="1505196"/>
            <a:ext cx="3873203" cy="49201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500"/>
            </a:lvl1pPr>
            <a:lvl2pPr marL="500417" indent="0">
              <a:buNone/>
              <a:defRPr sz="1300"/>
            </a:lvl2pPr>
            <a:lvl3pPr marL="1000832" indent="0">
              <a:buNone/>
              <a:defRPr sz="1100"/>
            </a:lvl3pPr>
            <a:lvl4pPr marL="1501248" indent="0">
              <a:buNone/>
              <a:defRPr sz="1100"/>
            </a:lvl4pPr>
            <a:lvl5pPr marL="2001665" indent="0">
              <a:buNone/>
              <a:defRPr sz="1100"/>
            </a:lvl5pPr>
            <a:lvl6pPr marL="2502081" indent="0">
              <a:buNone/>
              <a:defRPr sz="1100"/>
            </a:lvl6pPr>
            <a:lvl7pPr marL="3002498" indent="0">
              <a:buNone/>
              <a:defRPr sz="1100"/>
            </a:lvl7pPr>
            <a:lvl8pPr marL="3502914" indent="0">
              <a:buNone/>
              <a:defRPr sz="1100"/>
            </a:lvl8pPr>
            <a:lvl9pPr marL="400333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500"/>
            </a:lvl1pPr>
            <a:lvl2pPr marL="500417" indent="0">
              <a:buNone/>
              <a:defRPr sz="3100"/>
            </a:lvl2pPr>
            <a:lvl3pPr marL="1000832" indent="0">
              <a:buNone/>
              <a:defRPr sz="2700"/>
            </a:lvl3pPr>
            <a:lvl4pPr marL="1501248" indent="0">
              <a:buNone/>
              <a:defRPr sz="2300"/>
            </a:lvl4pPr>
            <a:lvl5pPr marL="2001665" indent="0">
              <a:buNone/>
              <a:defRPr sz="2300"/>
            </a:lvl5pPr>
            <a:lvl6pPr marL="2502081" indent="0">
              <a:buNone/>
              <a:defRPr sz="2300"/>
            </a:lvl6pPr>
            <a:lvl7pPr marL="3002498" indent="0">
              <a:buNone/>
              <a:defRPr sz="2300"/>
            </a:lvl7pPr>
            <a:lvl8pPr marL="3502914" indent="0">
              <a:buNone/>
              <a:defRPr sz="2300"/>
            </a:lvl8pPr>
            <a:lvl9pPr marL="4003331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500"/>
            </a:lvl1pPr>
            <a:lvl2pPr marL="500417" indent="0">
              <a:buNone/>
              <a:defRPr sz="1300"/>
            </a:lvl2pPr>
            <a:lvl3pPr marL="1000832" indent="0">
              <a:buNone/>
              <a:defRPr sz="1100"/>
            </a:lvl3pPr>
            <a:lvl4pPr marL="1501248" indent="0">
              <a:buNone/>
              <a:defRPr sz="1100"/>
            </a:lvl4pPr>
            <a:lvl5pPr marL="2001665" indent="0">
              <a:buNone/>
              <a:defRPr sz="1100"/>
            </a:lvl5pPr>
            <a:lvl6pPr marL="2502081" indent="0">
              <a:buNone/>
              <a:defRPr sz="1100"/>
            </a:lvl6pPr>
            <a:lvl7pPr marL="3002498" indent="0">
              <a:buNone/>
              <a:defRPr sz="1100"/>
            </a:lvl7pPr>
            <a:lvl8pPr marL="3502914" indent="0">
              <a:buNone/>
              <a:defRPr sz="1100"/>
            </a:lvl8pPr>
            <a:lvl9pPr marL="400333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352" y="288054"/>
            <a:ext cx="2648903" cy="6137329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288054"/>
            <a:ext cx="7750493" cy="6137329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69" y="2234483"/>
            <a:ext cx="10006965" cy="1541825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1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2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434" tIns="45717" rIns="91434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8" y="4622145"/>
            <a:ext cx="10006965" cy="1428602"/>
          </a:xfrm>
          <a:prstGeom prst="rect">
            <a:avLst/>
          </a:prstGeom>
        </p:spPr>
        <p:txBody>
          <a:bodyPr lIns="91434" tIns="45717" rIns="91434" bIns="45717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8" y="3048685"/>
            <a:ext cx="10006965" cy="157346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04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8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012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16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0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24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2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33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700" b="1"/>
            </a:lvl1pPr>
            <a:lvl2pPr marL="500417" indent="0">
              <a:buNone/>
              <a:defRPr sz="2300" b="1"/>
            </a:lvl2pPr>
            <a:lvl3pPr marL="1000832" indent="0">
              <a:buNone/>
              <a:defRPr sz="2000" b="1"/>
            </a:lvl3pPr>
            <a:lvl4pPr marL="1501248" indent="0">
              <a:buNone/>
              <a:defRPr sz="1900" b="1"/>
            </a:lvl4pPr>
            <a:lvl5pPr marL="2001665" indent="0">
              <a:buNone/>
              <a:defRPr sz="1900" b="1"/>
            </a:lvl5pPr>
            <a:lvl6pPr marL="2502081" indent="0">
              <a:buNone/>
              <a:defRPr sz="1900" b="1"/>
            </a:lvl6pPr>
            <a:lvl7pPr marL="3002498" indent="0">
              <a:buNone/>
              <a:defRPr sz="1900" b="1"/>
            </a:lvl7pPr>
            <a:lvl8pPr marL="3502914" indent="0">
              <a:buNone/>
              <a:defRPr sz="1900" b="1"/>
            </a:lvl8pPr>
            <a:lvl9pPr marL="400333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03"/>
            <a:ext cx="5201742" cy="4144279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2700" b="1"/>
            </a:lvl1pPr>
            <a:lvl2pPr marL="500417" indent="0">
              <a:buNone/>
              <a:defRPr sz="2300" b="1"/>
            </a:lvl2pPr>
            <a:lvl3pPr marL="1000832" indent="0">
              <a:buNone/>
              <a:defRPr sz="2000" b="1"/>
            </a:lvl3pPr>
            <a:lvl4pPr marL="1501248" indent="0">
              <a:buNone/>
              <a:defRPr sz="1900" b="1"/>
            </a:lvl4pPr>
            <a:lvl5pPr marL="2001665" indent="0">
              <a:buNone/>
              <a:defRPr sz="1900" b="1"/>
            </a:lvl5pPr>
            <a:lvl6pPr marL="2502081" indent="0">
              <a:buNone/>
              <a:defRPr sz="1900" b="1"/>
            </a:lvl6pPr>
            <a:lvl7pPr marL="3002498" indent="0">
              <a:buNone/>
              <a:defRPr sz="1900" b="1"/>
            </a:lvl7pPr>
            <a:lvl8pPr marL="3502914" indent="0">
              <a:buNone/>
              <a:defRPr sz="1900" b="1"/>
            </a:lvl8pPr>
            <a:lvl9pPr marL="4003331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03"/>
            <a:ext cx="5203785" cy="4144279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7" y="286386"/>
            <a:ext cx="3873203" cy="1218808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878" y="286389"/>
            <a:ext cx="6581379" cy="613899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7" y="1505196"/>
            <a:ext cx="3873203" cy="4920187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500"/>
            </a:lvl1pPr>
            <a:lvl2pPr marL="500417" indent="0">
              <a:buNone/>
              <a:defRPr sz="1300"/>
            </a:lvl2pPr>
            <a:lvl3pPr marL="1000832" indent="0">
              <a:buNone/>
              <a:defRPr sz="1100"/>
            </a:lvl3pPr>
            <a:lvl4pPr marL="1501248" indent="0">
              <a:buNone/>
              <a:defRPr sz="1100"/>
            </a:lvl4pPr>
            <a:lvl5pPr marL="2001665" indent="0">
              <a:buNone/>
              <a:defRPr sz="1100"/>
            </a:lvl5pPr>
            <a:lvl6pPr marL="2502081" indent="0">
              <a:buNone/>
              <a:defRPr sz="1100"/>
            </a:lvl6pPr>
            <a:lvl7pPr marL="3002498" indent="0">
              <a:buNone/>
              <a:defRPr sz="1100"/>
            </a:lvl7pPr>
            <a:lvl8pPr marL="3502914" indent="0">
              <a:buNone/>
              <a:defRPr sz="1100"/>
            </a:lvl8pPr>
            <a:lvl9pPr marL="400333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434" tIns="45717" rIns="91434" bIns="45717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3500"/>
            </a:lvl1pPr>
            <a:lvl2pPr marL="500417" indent="0">
              <a:buNone/>
              <a:defRPr sz="3100"/>
            </a:lvl2pPr>
            <a:lvl3pPr marL="1000832" indent="0">
              <a:buNone/>
              <a:defRPr sz="2700"/>
            </a:lvl3pPr>
            <a:lvl4pPr marL="1501248" indent="0">
              <a:buNone/>
              <a:defRPr sz="2300"/>
            </a:lvl4pPr>
            <a:lvl5pPr marL="2001665" indent="0">
              <a:buNone/>
              <a:defRPr sz="2300"/>
            </a:lvl5pPr>
            <a:lvl6pPr marL="2502081" indent="0">
              <a:buNone/>
              <a:defRPr sz="2300"/>
            </a:lvl6pPr>
            <a:lvl7pPr marL="3002498" indent="0">
              <a:buNone/>
              <a:defRPr sz="2300"/>
            </a:lvl7pPr>
            <a:lvl8pPr marL="3502914" indent="0">
              <a:buNone/>
              <a:defRPr sz="2300"/>
            </a:lvl8pPr>
            <a:lvl9pPr marL="4003331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500"/>
            </a:lvl1pPr>
            <a:lvl2pPr marL="500417" indent="0">
              <a:buNone/>
              <a:defRPr sz="1300"/>
            </a:lvl2pPr>
            <a:lvl3pPr marL="1000832" indent="0">
              <a:buNone/>
              <a:defRPr sz="1100"/>
            </a:lvl3pPr>
            <a:lvl4pPr marL="1501248" indent="0">
              <a:buNone/>
              <a:defRPr sz="1100"/>
            </a:lvl4pPr>
            <a:lvl5pPr marL="2001665" indent="0">
              <a:buNone/>
              <a:defRPr sz="1100"/>
            </a:lvl5pPr>
            <a:lvl6pPr marL="2502081" indent="0">
              <a:buNone/>
              <a:defRPr sz="1100"/>
            </a:lvl6pPr>
            <a:lvl7pPr marL="3002498" indent="0">
              <a:buNone/>
              <a:defRPr sz="1100"/>
            </a:lvl7pPr>
            <a:lvl8pPr marL="3502914" indent="0">
              <a:buNone/>
              <a:defRPr sz="1100"/>
            </a:lvl8pPr>
            <a:lvl9pPr marL="4003331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3"/>
            <a:ext cx="10595610" cy="1198827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352" y="288054"/>
            <a:ext cx="2648903" cy="6137329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288054"/>
            <a:ext cx="7750493" cy="6137329"/>
          </a:xfrm>
          <a:prstGeom prst="rect">
            <a:avLst/>
          </a:prstGeom>
        </p:spPr>
        <p:txBody>
          <a:bodyPr vert="eaVert" lIns="91434" tIns="45717" rIns="91434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813"/>
            <a:ext cx="3728084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813"/>
            <a:ext cx="2747010" cy="382959"/>
          </a:xfrm>
          <a:prstGeom prst="rect">
            <a:avLst/>
          </a:prstGeom>
        </p:spPr>
        <p:txBody>
          <a:bodyPr lIns="91434" tIns="45717" rIns="91434" bIns="4571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576"/>
            <a:ext cx="10006965" cy="1541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2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3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56316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36579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8" y="4622145"/>
            <a:ext cx="10006965" cy="1428602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8" y="3048685"/>
            <a:ext cx="10006965" cy="15734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9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18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2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2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3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36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636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4" y="1678361"/>
            <a:ext cx="5199698" cy="4747023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8" y="1678361"/>
            <a:ext cx="5199698" cy="4747023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1938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2"/>
            <a:ext cx="5201742" cy="6710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500451" indent="0">
              <a:buNone/>
              <a:defRPr sz="2200" b="1"/>
            </a:lvl2pPr>
            <a:lvl3pPr marL="1000902" indent="0">
              <a:buNone/>
              <a:defRPr sz="2000" b="1"/>
            </a:lvl3pPr>
            <a:lvl4pPr marL="1501353" indent="0">
              <a:buNone/>
              <a:defRPr sz="1800" b="1"/>
            </a:lvl4pPr>
            <a:lvl5pPr marL="2001804" indent="0">
              <a:buNone/>
              <a:defRPr sz="1800" b="1"/>
            </a:lvl5pPr>
            <a:lvl6pPr marL="2502256" indent="0">
              <a:buNone/>
              <a:defRPr sz="1800" b="1"/>
            </a:lvl6pPr>
            <a:lvl7pPr marL="3002707" indent="0">
              <a:buNone/>
              <a:defRPr sz="1800" b="1"/>
            </a:lvl7pPr>
            <a:lvl8pPr marL="3503158" indent="0">
              <a:buNone/>
              <a:defRPr sz="1800" b="1"/>
            </a:lvl8pPr>
            <a:lvl9pPr marL="400360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06"/>
            <a:ext cx="5201742" cy="414427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1" y="1610092"/>
            <a:ext cx="5203785" cy="6710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500451" indent="0">
              <a:buNone/>
              <a:defRPr sz="2200" b="1"/>
            </a:lvl2pPr>
            <a:lvl3pPr marL="1000902" indent="0">
              <a:buNone/>
              <a:defRPr sz="2000" b="1"/>
            </a:lvl3pPr>
            <a:lvl4pPr marL="1501353" indent="0">
              <a:buNone/>
              <a:defRPr sz="1800" b="1"/>
            </a:lvl4pPr>
            <a:lvl5pPr marL="2001804" indent="0">
              <a:buNone/>
              <a:defRPr sz="1800" b="1"/>
            </a:lvl5pPr>
            <a:lvl6pPr marL="2502256" indent="0">
              <a:buNone/>
              <a:defRPr sz="1800" b="1"/>
            </a:lvl6pPr>
            <a:lvl7pPr marL="3002707" indent="0">
              <a:buNone/>
              <a:defRPr sz="1800" b="1"/>
            </a:lvl7pPr>
            <a:lvl8pPr marL="3503158" indent="0">
              <a:buNone/>
              <a:defRPr sz="1800" b="1"/>
            </a:lvl8pPr>
            <a:lvl9pPr marL="4003609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1" y="2281106"/>
            <a:ext cx="5203785" cy="4144279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93125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14132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69356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6386"/>
            <a:ext cx="3873203" cy="1218808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878" y="286389"/>
            <a:ext cx="6581379" cy="6138995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6" y="1505195"/>
            <a:ext cx="3873203" cy="492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500451" indent="0">
              <a:buNone/>
              <a:defRPr sz="1300"/>
            </a:lvl2pPr>
            <a:lvl3pPr marL="1000902" indent="0">
              <a:buNone/>
              <a:defRPr sz="1100"/>
            </a:lvl3pPr>
            <a:lvl4pPr marL="1501353" indent="0">
              <a:buNone/>
              <a:defRPr sz="1000"/>
            </a:lvl4pPr>
            <a:lvl5pPr marL="2001804" indent="0">
              <a:buNone/>
              <a:defRPr sz="1000"/>
            </a:lvl5pPr>
            <a:lvl6pPr marL="2502256" indent="0">
              <a:buNone/>
              <a:defRPr sz="1000"/>
            </a:lvl6pPr>
            <a:lvl7pPr marL="3002707" indent="0">
              <a:buNone/>
              <a:defRPr sz="1000"/>
            </a:lvl7pPr>
            <a:lvl8pPr marL="3503158" indent="0">
              <a:buNone/>
              <a:defRPr sz="1000"/>
            </a:lvl8pPr>
            <a:lvl9pPr marL="40036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75503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169"/>
            <a:ext cx="7063740" cy="594419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500451" indent="0">
              <a:buNone/>
              <a:defRPr sz="3100"/>
            </a:lvl2pPr>
            <a:lvl3pPr marL="1000902" indent="0">
              <a:buNone/>
              <a:defRPr sz="2600"/>
            </a:lvl3pPr>
            <a:lvl4pPr marL="1501353" indent="0">
              <a:buNone/>
              <a:defRPr sz="2200"/>
            </a:lvl4pPr>
            <a:lvl5pPr marL="2001804" indent="0">
              <a:buNone/>
              <a:defRPr sz="2200"/>
            </a:lvl5pPr>
            <a:lvl6pPr marL="2502256" indent="0">
              <a:buNone/>
              <a:defRPr sz="2200"/>
            </a:lvl6pPr>
            <a:lvl7pPr marL="3002707" indent="0">
              <a:buNone/>
              <a:defRPr sz="2200"/>
            </a:lvl7pPr>
            <a:lvl8pPr marL="3503158" indent="0">
              <a:buNone/>
              <a:defRPr sz="2200"/>
            </a:lvl8pPr>
            <a:lvl9pPr marL="400360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500451" indent="0">
              <a:buNone/>
              <a:defRPr sz="1300"/>
            </a:lvl2pPr>
            <a:lvl3pPr marL="1000902" indent="0">
              <a:buNone/>
              <a:defRPr sz="1100"/>
            </a:lvl3pPr>
            <a:lvl4pPr marL="1501353" indent="0">
              <a:buNone/>
              <a:defRPr sz="1000"/>
            </a:lvl4pPr>
            <a:lvl5pPr marL="2001804" indent="0">
              <a:buNone/>
              <a:defRPr sz="1000"/>
            </a:lvl5pPr>
            <a:lvl6pPr marL="2502256" indent="0">
              <a:buNone/>
              <a:defRPr sz="1000"/>
            </a:lvl6pPr>
            <a:lvl7pPr marL="3002707" indent="0">
              <a:buNone/>
              <a:defRPr sz="1000"/>
            </a:lvl7pPr>
            <a:lvl8pPr marL="3503158" indent="0">
              <a:buNone/>
              <a:defRPr sz="1000"/>
            </a:lvl8pPr>
            <a:lvl9pPr marL="40036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87047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88728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353" y="288054"/>
            <a:ext cx="2648902" cy="613732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93" y="288054"/>
            <a:ext cx="7750493" cy="61373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5/14/2026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06"/>
            <a:ext cx="3728084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06"/>
            <a:ext cx="2747010" cy="38295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0008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58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</p:spPr>
        <p:txBody>
          <a:bodyPr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</p:spPr>
        <p:txBody>
          <a:bodyPr/>
          <a:lstStyle>
            <a:lvl1pPr marL="0" indent="0">
              <a:buNone/>
              <a:defRPr sz="3500"/>
            </a:lvl1pPr>
            <a:lvl2pPr marL="498226" indent="0">
              <a:buNone/>
              <a:defRPr sz="3100"/>
            </a:lvl2pPr>
            <a:lvl3pPr marL="996475" indent="0">
              <a:buNone/>
              <a:defRPr sz="2700"/>
            </a:lvl3pPr>
            <a:lvl4pPr marL="1494684" indent="0">
              <a:buNone/>
              <a:defRPr sz="2300"/>
            </a:lvl4pPr>
            <a:lvl5pPr marL="1992909" indent="0">
              <a:buNone/>
              <a:defRPr sz="2300"/>
            </a:lvl5pPr>
            <a:lvl6pPr marL="2491132" indent="0">
              <a:buNone/>
              <a:defRPr sz="2300"/>
            </a:lvl6pPr>
            <a:lvl7pPr marL="2989358" indent="0">
              <a:buNone/>
              <a:defRPr sz="2300"/>
            </a:lvl7pPr>
            <a:lvl8pPr marL="3487594" indent="0">
              <a:buNone/>
              <a:defRPr sz="2300"/>
            </a:lvl8pPr>
            <a:lvl9pPr marL="398581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</p:spPr>
        <p:txBody>
          <a:bodyPr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226" indent="0">
              <a:buNone/>
              <a:defRPr sz="3100"/>
            </a:lvl2pPr>
            <a:lvl3pPr marL="996475" indent="0">
              <a:buNone/>
              <a:defRPr sz="2700"/>
            </a:lvl3pPr>
            <a:lvl4pPr marL="1494684" indent="0">
              <a:buNone/>
              <a:defRPr sz="2300"/>
            </a:lvl4pPr>
            <a:lvl5pPr marL="1992909" indent="0">
              <a:buNone/>
              <a:defRPr sz="2300"/>
            </a:lvl5pPr>
            <a:lvl6pPr marL="2491132" indent="0">
              <a:buNone/>
              <a:defRPr sz="2300"/>
            </a:lvl6pPr>
            <a:lvl7pPr marL="2989358" indent="0">
              <a:buNone/>
              <a:defRPr sz="2300"/>
            </a:lvl7pPr>
            <a:lvl8pPr marL="3487594" indent="0">
              <a:buNone/>
              <a:defRPr sz="2300"/>
            </a:lvl8pPr>
            <a:lvl9pPr marL="398581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6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9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1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3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5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8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226" indent="0">
              <a:buNone/>
              <a:defRPr sz="2300" b="1"/>
            </a:lvl2pPr>
            <a:lvl3pPr marL="996475" indent="0">
              <a:buNone/>
              <a:defRPr sz="2000" b="1"/>
            </a:lvl3pPr>
            <a:lvl4pPr marL="1494684" indent="0">
              <a:buNone/>
              <a:defRPr sz="1900" b="1"/>
            </a:lvl4pPr>
            <a:lvl5pPr marL="1992909" indent="0">
              <a:buNone/>
              <a:defRPr sz="1900" b="1"/>
            </a:lvl5pPr>
            <a:lvl6pPr marL="2491132" indent="0">
              <a:buNone/>
              <a:defRPr sz="1900" b="1"/>
            </a:lvl6pPr>
            <a:lvl7pPr marL="2989358" indent="0">
              <a:buNone/>
              <a:defRPr sz="1900" b="1"/>
            </a:lvl7pPr>
            <a:lvl8pPr marL="3487594" indent="0">
              <a:buNone/>
              <a:defRPr sz="1900" b="1"/>
            </a:lvl8pPr>
            <a:lvl9pPr marL="398581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226" indent="0">
              <a:buNone/>
              <a:defRPr sz="3100"/>
            </a:lvl2pPr>
            <a:lvl3pPr marL="996475" indent="0">
              <a:buNone/>
              <a:defRPr sz="2700"/>
            </a:lvl3pPr>
            <a:lvl4pPr marL="1494684" indent="0">
              <a:buNone/>
              <a:defRPr sz="2300"/>
            </a:lvl4pPr>
            <a:lvl5pPr marL="1992909" indent="0">
              <a:buNone/>
              <a:defRPr sz="2300"/>
            </a:lvl5pPr>
            <a:lvl6pPr marL="2491132" indent="0">
              <a:buNone/>
              <a:defRPr sz="2300"/>
            </a:lvl6pPr>
            <a:lvl7pPr marL="2989358" indent="0">
              <a:buNone/>
              <a:defRPr sz="2300"/>
            </a:lvl7pPr>
            <a:lvl8pPr marL="3487594" indent="0">
              <a:buNone/>
              <a:defRPr sz="2300"/>
            </a:lvl8pPr>
            <a:lvl9pPr marL="398581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3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191" indent="0">
              <a:buNone/>
              <a:defRPr sz="3100"/>
            </a:lvl2pPr>
            <a:lvl3pPr marL="996404" indent="0">
              <a:buNone/>
              <a:defRPr sz="2700"/>
            </a:lvl3pPr>
            <a:lvl4pPr marL="1494575" indent="0">
              <a:buNone/>
              <a:defRPr sz="2300"/>
            </a:lvl4pPr>
            <a:lvl5pPr marL="1992765" indent="0">
              <a:buNone/>
              <a:defRPr sz="2300"/>
            </a:lvl5pPr>
            <a:lvl6pPr marL="2490952" indent="0">
              <a:buNone/>
              <a:defRPr sz="2300"/>
            </a:lvl6pPr>
            <a:lvl7pPr marL="2989143" indent="0">
              <a:buNone/>
              <a:defRPr sz="2300"/>
            </a:lvl7pPr>
            <a:lvl8pPr marL="3487343" indent="0">
              <a:buNone/>
              <a:defRPr sz="2300"/>
            </a:lvl8pPr>
            <a:lvl9pPr marL="398552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2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0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0" tIns="45528" rIns="91050" bIns="45528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98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4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945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2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0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3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55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3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>
              <a:buNone/>
              <a:defRPr sz="2700" b="1"/>
            </a:lvl1pPr>
            <a:lvl2pPr marL="498191" indent="0">
              <a:buNone/>
              <a:defRPr sz="2300" b="1"/>
            </a:lvl2pPr>
            <a:lvl3pPr marL="996404" indent="0">
              <a:buNone/>
              <a:defRPr sz="2000" b="1"/>
            </a:lvl3pPr>
            <a:lvl4pPr marL="1494575" indent="0">
              <a:buNone/>
              <a:defRPr sz="1900" b="1"/>
            </a:lvl4pPr>
            <a:lvl5pPr marL="1992765" indent="0">
              <a:buNone/>
              <a:defRPr sz="1900" b="1"/>
            </a:lvl5pPr>
            <a:lvl6pPr marL="2490952" indent="0">
              <a:buNone/>
              <a:defRPr sz="1900" b="1"/>
            </a:lvl6pPr>
            <a:lvl7pPr marL="2989143" indent="0">
              <a:buNone/>
              <a:defRPr sz="1900" b="1"/>
            </a:lvl7pPr>
            <a:lvl8pPr marL="3487343" indent="0">
              <a:buNone/>
              <a:defRPr sz="1900" b="1"/>
            </a:lvl8pPr>
            <a:lvl9pPr marL="3985528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191" indent="0">
              <a:buNone/>
              <a:defRPr sz="3100"/>
            </a:lvl2pPr>
            <a:lvl3pPr marL="996404" indent="0">
              <a:buNone/>
              <a:defRPr sz="2700"/>
            </a:lvl3pPr>
            <a:lvl4pPr marL="1494575" indent="0">
              <a:buNone/>
              <a:defRPr sz="2300"/>
            </a:lvl4pPr>
            <a:lvl5pPr marL="1992765" indent="0">
              <a:buNone/>
              <a:defRPr sz="2300"/>
            </a:lvl5pPr>
            <a:lvl6pPr marL="2490952" indent="0">
              <a:buNone/>
              <a:defRPr sz="2300"/>
            </a:lvl6pPr>
            <a:lvl7pPr marL="2989143" indent="0">
              <a:buNone/>
              <a:defRPr sz="2300"/>
            </a:lvl7pPr>
            <a:lvl8pPr marL="3487343" indent="0">
              <a:buNone/>
              <a:defRPr sz="2300"/>
            </a:lvl8pPr>
            <a:lvl9pPr marL="398552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191" indent="0">
              <a:buNone/>
              <a:defRPr sz="1300"/>
            </a:lvl2pPr>
            <a:lvl3pPr marL="996404" indent="0">
              <a:buNone/>
              <a:defRPr sz="1100"/>
            </a:lvl3pPr>
            <a:lvl4pPr marL="1494575" indent="0">
              <a:buNone/>
              <a:defRPr sz="1100"/>
            </a:lvl4pPr>
            <a:lvl5pPr marL="1992765" indent="0">
              <a:buNone/>
              <a:defRPr sz="1100"/>
            </a:lvl5pPr>
            <a:lvl6pPr marL="2490952" indent="0">
              <a:buNone/>
              <a:defRPr sz="1100"/>
            </a:lvl6pPr>
            <a:lvl7pPr marL="2989143" indent="0">
              <a:buNone/>
              <a:defRPr sz="1100"/>
            </a:lvl7pPr>
            <a:lvl8pPr marL="3487343" indent="0">
              <a:buNone/>
              <a:defRPr sz="1100"/>
            </a:lvl8pPr>
            <a:lvl9pPr marL="398552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417" y="288117"/>
            <a:ext cx="264890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0" tIns="45528" rIns="91050" bIns="455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973" y="2234643"/>
            <a:ext cx="10006965" cy="1541825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936" y="4076012"/>
            <a:ext cx="8241030" cy="1838202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3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1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9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7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6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8" y="286386"/>
            <a:ext cx="3873203" cy="1218808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0" tIns="45528" rIns="91050" bIns="45528"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8" y="1505197"/>
            <a:ext cx="3873203" cy="4920187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79" y="4622145"/>
            <a:ext cx="10006965" cy="1428602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9979" y="3048685"/>
            <a:ext cx="10006965" cy="157346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2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65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47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30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13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9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78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6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644" y="1678361"/>
            <a:ext cx="5199698" cy="4747023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4559" y="1678361"/>
            <a:ext cx="5199698" cy="4747023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5" y="1610093"/>
            <a:ext cx="5201742" cy="67101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600" b="1"/>
            </a:lvl1pPr>
            <a:lvl2pPr marL="498260" indent="0">
              <a:buNone/>
              <a:defRPr sz="2200" b="1"/>
            </a:lvl2pPr>
            <a:lvl3pPr marL="996544" indent="0">
              <a:buNone/>
              <a:defRPr sz="2000" b="1"/>
            </a:lvl3pPr>
            <a:lvl4pPr marL="1494788" indent="0">
              <a:buNone/>
              <a:defRPr sz="1800" b="1"/>
            </a:lvl4pPr>
            <a:lvl5pPr marL="1993047" indent="0">
              <a:buNone/>
              <a:defRPr sz="1800" b="1"/>
            </a:lvl5pPr>
            <a:lvl6pPr marL="2491305" indent="0">
              <a:buNone/>
              <a:defRPr sz="1800" b="1"/>
            </a:lvl6pPr>
            <a:lvl7pPr marL="2989566" indent="0">
              <a:buNone/>
              <a:defRPr sz="1800" b="1"/>
            </a:lvl7pPr>
            <a:lvl8pPr marL="3487836" indent="0">
              <a:buNone/>
              <a:defRPr sz="1800" b="1"/>
            </a:lvl8pPr>
            <a:lvl9pPr marL="398609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645" y="2281169"/>
            <a:ext cx="5201742" cy="4144279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0472" y="1610093"/>
            <a:ext cx="5203785" cy="671010"/>
          </a:xfrm>
          <a:prstGeom prst="rect">
            <a:avLst/>
          </a:prstGeom>
        </p:spPr>
        <p:txBody>
          <a:bodyPr lIns="91057" tIns="45531" rIns="91057" bIns="45531" anchor="b"/>
          <a:lstStyle>
            <a:lvl1pPr marL="0" indent="0">
              <a:buNone/>
              <a:defRPr sz="2600" b="1"/>
            </a:lvl1pPr>
            <a:lvl2pPr marL="498260" indent="0">
              <a:buNone/>
              <a:defRPr sz="2200" b="1"/>
            </a:lvl2pPr>
            <a:lvl3pPr marL="996544" indent="0">
              <a:buNone/>
              <a:defRPr sz="2000" b="1"/>
            </a:lvl3pPr>
            <a:lvl4pPr marL="1494788" indent="0">
              <a:buNone/>
              <a:defRPr sz="1800" b="1"/>
            </a:lvl4pPr>
            <a:lvl5pPr marL="1993047" indent="0">
              <a:buNone/>
              <a:defRPr sz="1800" b="1"/>
            </a:lvl5pPr>
            <a:lvl6pPr marL="2491305" indent="0">
              <a:buNone/>
              <a:defRPr sz="1800" b="1"/>
            </a:lvl6pPr>
            <a:lvl7pPr marL="2989566" indent="0">
              <a:buNone/>
              <a:defRPr sz="1800" b="1"/>
            </a:lvl7pPr>
            <a:lvl8pPr marL="3487836" indent="0">
              <a:buNone/>
              <a:defRPr sz="1800" b="1"/>
            </a:lvl8pPr>
            <a:lvl9pPr marL="398609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0472" y="2281169"/>
            <a:ext cx="5203785" cy="4144279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6386"/>
            <a:ext cx="3873203" cy="1218808"/>
          </a:xfrm>
          <a:prstGeom prst="rect">
            <a:avLst/>
          </a:prstGeom>
        </p:spPr>
        <p:txBody>
          <a:bodyPr lIns="91057" tIns="45531" rIns="91057" bIns="4553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941" y="286389"/>
            <a:ext cx="6581379" cy="6138995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646" y="1505195"/>
            <a:ext cx="3873203" cy="4920187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500"/>
            </a:lvl1pPr>
            <a:lvl2pPr marL="498260" indent="0">
              <a:buNone/>
              <a:defRPr sz="1300"/>
            </a:lvl2pPr>
            <a:lvl3pPr marL="996544" indent="0">
              <a:buNone/>
              <a:defRPr sz="1100"/>
            </a:lvl3pPr>
            <a:lvl4pPr marL="1494788" indent="0">
              <a:buNone/>
              <a:defRPr sz="1000"/>
            </a:lvl4pPr>
            <a:lvl5pPr marL="1993047" indent="0">
              <a:buNone/>
              <a:defRPr sz="1000"/>
            </a:lvl5pPr>
            <a:lvl6pPr marL="2491305" indent="0">
              <a:buNone/>
              <a:defRPr sz="1000"/>
            </a:lvl6pPr>
            <a:lvl7pPr marL="2989566" indent="0">
              <a:buNone/>
              <a:defRPr sz="1000"/>
            </a:lvl7pPr>
            <a:lvl8pPr marL="3487836" indent="0">
              <a:buNone/>
              <a:defRPr sz="1000"/>
            </a:lvl8pPr>
            <a:lvl9pPr marL="39860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298"/>
            <a:ext cx="7063740" cy="594419"/>
          </a:xfrm>
          <a:prstGeom prst="rect">
            <a:avLst/>
          </a:prstGeom>
        </p:spPr>
        <p:txBody>
          <a:bodyPr lIns="91057" tIns="45531" rIns="91057" bIns="45531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3500"/>
            </a:lvl1pPr>
            <a:lvl2pPr marL="498260" indent="0">
              <a:buNone/>
              <a:defRPr sz="3100"/>
            </a:lvl2pPr>
            <a:lvl3pPr marL="996544" indent="0">
              <a:buNone/>
              <a:defRPr sz="2600"/>
            </a:lvl3pPr>
            <a:lvl4pPr marL="1494788" indent="0">
              <a:buNone/>
              <a:defRPr sz="2200"/>
            </a:lvl4pPr>
            <a:lvl5pPr marL="1993047" indent="0">
              <a:buNone/>
              <a:defRPr sz="2200"/>
            </a:lvl5pPr>
            <a:lvl6pPr marL="2491305" indent="0">
              <a:buNone/>
              <a:defRPr sz="2200"/>
            </a:lvl6pPr>
            <a:lvl7pPr marL="2989566" indent="0">
              <a:buNone/>
              <a:defRPr sz="2200"/>
            </a:lvl7pPr>
            <a:lvl8pPr marL="3487836" indent="0">
              <a:buNone/>
              <a:defRPr sz="2200"/>
            </a:lvl8pPr>
            <a:lvl9pPr marL="398609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500"/>
            </a:lvl1pPr>
            <a:lvl2pPr marL="498260" indent="0">
              <a:buNone/>
              <a:defRPr sz="1300"/>
            </a:lvl2pPr>
            <a:lvl3pPr marL="996544" indent="0">
              <a:buNone/>
              <a:defRPr sz="1100"/>
            </a:lvl3pPr>
            <a:lvl4pPr marL="1494788" indent="0">
              <a:buNone/>
              <a:defRPr sz="1000"/>
            </a:lvl4pPr>
            <a:lvl5pPr marL="1993047" indent="0">
              <a:buNone/>
              <a:defRPr sz="1000"/>
            </a:lvl5pPr>
            <a:lvl6pPr marL="2491305" indent="0">
              <a:buNone/>
              <a:defRPr sz="1000"/>
            </a:lvl6pPr>
            <a:lvl7pPr marL="2989566" indent="0">
              <a:buNone/>
              <a:defRPr sz="1000"/>
            </a:lvl7pPr>
            <a:lvl8pPr marL="3487836" indent="0">
              <a:buNone/>
              <a:defRPr sz="1000"/>
            </a:lvl8pPr>
            <a:lvl9pPr marL="39860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5353" y="288117"/>
            <a:ext cx="2648902" cy="6137329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8789" y="288117"/>
            <a:ext cx="7750493" cy="6137329"/>
          </a:xfrm>
          <a:prstGeom prst="rect">
            <a:avLst/>
          </a:prstGeom>
        </p:spPr>
        <p:txBody>
          <a:bodyPr vert="eaVert" lIns="91057" tIns="45531" rIns="91057" bIns="4553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7" tIns="45531" rIns="91057" bIns="4553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B051F9-ABE2-16C9-78E7-45D5269A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/>
          <a:srcRect t="30355" r="26820" b="7627"/>
          <a:stretch/>
        </p:blipFill>
        <p:spPr>
          <a:xfrm>
            <a:off x="0" y="1"/>
            <a:ext cx="11772900" cy="7192962"/>
          </a:xfrm>
          <a:prstGeom prst="rect">
            <a:avLst/>
          </a:prstGeom>
        </p:spPr>
      </p:pic>
      <p:pic>
        <p:nvPicPr>
          <p:cNvPr id="12" name="Picture 1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38D73BA8-F236-C747-6FCB-2F57BF79D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46248"/>
            <a:ext cx="7505224" cy="410046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F6C7168B-F315-3BE3-43D7-07AD184E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332" y="4559007"/>
            <a:ext cx="6131881" cy="545999"/>
          </a:xfrm>
          <a:prstGeom prst="rect">
            <a:avLst/>
          </a:prstGeom>
        </p:spPr>
        <p:txBody>
          <a:bodyPr lIns="91057" tIns="45531" rIns="91057" bIns="45531" anchor="t"/>
          <a:lstStyle>
            <a:lvl1pPr marL="0" indent="0" algn="l">
              <a:buNone/>
              <a:defRPr sz="25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547" indent="0" algn="ctr">
              <a:buNone/>
              <a:defRPr sz="1900"/>
            </a:lvl2pPr>
            <a:lvl3pPr marL="879092" indent="0" algn="ctr">
              <a:buNone/>
              <a:defRPr sz="1700"/>
            </a:lvl3pPr>
            <a:lvl4pPr marL="1318621" indent="0" algn="ctr">
              <a:buNone/>
              <a:defRPr sz="1500"/>
            </a:lvl4pPr>
            <a:lvl5pPr marL="1758165" indent="0" algn="ctr">
              <a:buNone/>
              <a:defRPr sz="1500"/>
            </a:lvl5pPr>
            <a:lvl6pPr marL="2197702" indent="0" algn="ctr">
              <a:buNone/>
              <a:defRPr sz="1500"/>
            </a:lvl6pPr>
            <a:lvl7pPr marL="2637244" indent="0" algn="ctr">
              <a:buNone/>
              <a:defRPr sz="1500"/>
            </a:lvl7pPr>
            <a:lvl8pPr marL="3076781" indent="0" algn="ctr">
              <a:buNone/>
              <a:defRPr sz="1500"/>
            </a:lvl8pPr>
            <a:lvl9pPr marL="3516336" indent="0" algn="ctr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BECC15C-406E-0FA3-7AB3-5A779BE3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252" y="6254114"/>
            <a:ext cx="2012646" cy="275287"/>
          </a:xfrm>
          <a:prstGeom prst="rect">
            <a:avLst/>
          </a:prstGeom>
        </p:spPr>
        <p:txBody>
          <a:bodyPr lIns="91057" tIns="45531" rIns="91057" bIns="45531"/>
          <a:lstStyle>
            <a:lvl1pPr defTabSz="879092"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July 31,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9BFE5-D76D-87A6-A585-45999F7AC9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95858" y="3338958"/>
            <a:ext cx="69525" cy="3190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6BA6A26-B445-7F9D-A808-7C9060D3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52" y="3269233"/>
            <a:ext cx="6131880" cy="921448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35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>
            <a:off x="622714" y="1731999"/>
            <a:ext cx="2719032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571" y="5035075"/>
            <a:ext cx="7063740" cy="594420"/>
          </a:xfrm>
          <a:prstGeom prst="rect">
            <a:avLst/>
          </a:prstGeom>
        </p:spPr>
        <p:txBody>
          <a:bodyPr lIns="91050" tIns="45528" rIns="91050" bIns="45528"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07571" y="642704"/>
            <a:ext cx="7063740" cy="4315778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3500"/>
            </a:lvl1pPr>
            <a:lvl2pPr marL="498226" indent="0">
              <a:buNone/>
              <a:defRPr sz="3100"/>
            </a:lvl2pPr>
            <a:lvl3pPr marL="996475" indent="0">
              <a:buNone/>
              <a:defRPr sz="2700"/>
            </a:lvl3pPr>
            <a:lvl4pPr marL="1494684" indent="0">
              <a:buNone/>
              <a:defRPr sz="2300"/>
            </a:lvl4pPr>
            <a:lvl5pPr marL="1992909" indent="0">
              <a:buNone/>
              <a:defRPr sz="2300"/>
            </a:lvl5pPr>
            <a:lvl6pPr marL="2491132" indent="0">
              <a:buNone/>
              <a:defRPr sz="2300"/>
            </a:lvl6pPr>
            <a:lvl7pPr marL="2989358" indent="0">
              <a:buNone/>
              <a:defRPr sz="2300"/>
            </a:lvl7pPr>
            <a:lvl8pPr marL="3487594" indent="0">
              <a:buNone/>
              <a:defRPr sz="2300"/>
            </a:lvl8pPr>
            <a:lvl9pPr marL="3985818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7571" y="5629493"/>
            <a:ext cx="7063740" cy="844174"/>
          </a:xfrm>
          <a:prstGeom prst="rect">
            <a:avLst/>
          </a:prstGeom>
        </p:spPr>
        <p:txBody>
          <a:bodyPr lIns="91050" tIns="45528" rIns="91050" bIns="45528"/>
          <a:lstStyle>
            <a:lvl1pPr marL="0" indent="0">
              <a:buNone/>
              <a:defRPr sz="1500"/>
            </a:lvl1pPr>
            <a:lvl2pPr marL="498226" indent="0">
              <a:buNone/>
              <a:defRPr sz="1300"/>
            </a:lvl2pPr>
            <a:lvl3pPr marL="996475" indent="0">
              <a:buNone/>
              <a:defRPr sz="1100"/>
            </a:lvl3pPr>
            <a:lvl4pPr marL="1494684" indent="0">
              <a:buNone/>
              <a:defRPr sz="1100"/>
            </a:lvl4pPr>
            <a:lvl5pPr marL="1992909" indent="0">
              <a:buNone/>
              <a:defRPr sz="1100"/>
            </a:lvl5pPr>
            <a:lvl6pPr marL="2491132" indent="0">
              <a:buNone/>
              <a:defRPr sz="1100"/>
            </a:lvl6pPr>
            <a:lvl7pPr marL="2989358" indent="0">
              <a:buNone/>
              <a:defRPr sz="1100"/>
            </a:lvl7pPr>
            <a:lvl8pPr marL="3487594" indent="0">
              <a:buNone/>
              <a:defRPr sz="1100"/>
            </a:lvl8pPr>
            <a:lvl9pPr marL="39858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lIns="91050" tIns="45528" rIns="91050" bIns="45528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B051F9-ABE2-16C9-78E7-45D5269AE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t="5592" b="5592"/>
          <a:stretch/>
        </p:blipFill>
        <p:spPr>
          <a:xfrm rot="10800000">
            <a:off x="1" y="3"/>
            <a:ext cx="11772900" cy="7192963"/>
          </a:xfrm>
          <a:prstGeom prst="rect">
            <a:avLst/>
          </a:prstGeom>
        </p:spPr>
      </p:pic>
      <p:pic>
        <p:nvPicPr>
          <p:cNvPr id="12" name="Picture 1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38D73BA8-F236-C747-6FCB-2F57BF79D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46248"/>
            <a:ext cx="7505224" cy="410046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F6C7168B-F315-3BE3-43D7-07AD184E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332" y="4559007"/>
            <a:ext cx="6131881" cy="545999"/>
          </a:xfrm>
          <a:prstGeom prst="rect">
            <a:avLst/>
          </a:prstGeom>
        </p:spPr>
        <p:txBody>
          <a:bodyPr lIns="91057" tIns="45531" rIns="91057" bIns="45531" anchor="t"/>
          <a:lstStyle>
            <a:lvl1pPr marL="0" indent="0" algn="l">
              <a:buNone/>
              <a:defRPr sz="25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547" indent="0" algn="ctr">
              <a:buNone/>
              <a:defRPr sz="1900"/>
            </a:lvl2pPr>
            <a:lvl3pPr marL="879092" indent="0" algn="ctr">
              <a:buNone/>
              <a:defRPr sz="1700"/>
            </a:lvl3pPr>
            <a:lvl4pPr marL="1318621" indent="0" algn="ctr">
              <a:buNone/>
              <a:defRPr sz="1500"/>
            </a:lvl4pPr>
            <a:lvl5pPr marL="1758165" indent="0" algn="ctr">
              <a:buNone/>
              <a:defRPr sz="1500"/>
            </a:lvl5pPr>
            <a:lvl6pPr marL="2197702" indent="0" algn="ctr">
              <a:buNone/>
              <a:defRPr sz="1500"/>
            </a:lvl6pPr>
            <a:lvl7pPr marL="2637244" indent="0" algn="ctr">
              <a:buNone/>
              <a:defRPr sz="1500"/>
            </a:lvl7pPr>
            <a:lvl8pPr marL="3076781" indent="0" algn="ctr">
              <a:buNone/>
              <a:defRPr sz="1500"/>
            </a:lvl8pPr>
            <a:lvl9pPr marL="3516336" indent="0" algn="ctr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BECC15C-406E-0FA3-7AB3-5A779BE3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252" y="6254114"/>
            <a:ext cx="2012646" cy="275287"/>
          </a:xfrm>
          <a:prstGeom prst="rect">
            <a:avLst/>
          </a:prstGeom>
        </p:spPr>
        <p:txBody>
          <a:bodyPr lIns="91057" tIns="45531" rIns="91057" bIns="45531"/>
          <a:lstStyle>
            <a:lvl1pPr defTabSz="879092"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July 31,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9BFE5-D76D-87A6-A585-45999F7AC9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95858" y="3338958"/>
            <a:ext cx="69525" cy="3190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6BA6A26-B445-7F9D-A808-7C9060D3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52" y="3269233"/>
            <a:ext cx="6131880" cy="921448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35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>
            <a:off x="622714" y="1731999"/>
            <a:ext cx="2719032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76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B051F9-ABE2-16C9-78E7-45D5269AE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l="6" r="6"/>
          <a:stretch/>
        </p:blipFill>
        <p:spPr>
          <a:xfrm>
            <a:off x="1" y="3"/>
            <a:ext cx="11772900" cy="7192963"/>
          </a:xfrm>
          <a:prstGeom prst="rect">
            <a:avLst/>
          </a:prstGeom>
        </p:spPr>
      </p:pic>
      <p:pic>
        <p:nvPicPr>
          <p:cNvPr id="12" name="Picture 1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xmlns="" id="{38D73BA8-F236-C747-6FCB-2F57BF79D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46248"/>
            <a:ext cx="7505224" cy="4100468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F6C7168B-F315-3BE3-43D7-07AD184E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9332" y="4559007"/>
            <a:ext cx="6131881" cy="545999"/>
          </a:xfrm>
          <a:prstGeom prst="rect">
            <a:avLst/>
          </a:prstGeom>
        </p:spPr>
        <p:txBody>
          <a:bodyPr lIns="91057" tIns="45531" rIns="91057" bIns="45531" anchor="t"/>
          <a:lstStyle>
            <a:lvl1pPr marL="0" indent="0" algn="l">
              <a:buNone/>
              <a:defRPr sz="25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547" indent="0" algn="ctr">
              <a:buNone/>
              <a:defRPr sz="1900"/>
            </a:lvl2pPr>
            <a:lvl3pPr marL="879092" indent="0" algn="ctr">
              <a:buNone/>
              <a:defRPr sz="1700"/>
            </a:lvl3pPr>
            <a:lvl4pPr marL="1318621" indent="0" algn="ctr">
              <a:buNone/>
              <a:defRPr sz="1500"/>
            </a:lvl4pPr>
            <a:lvl5pPr marL="1758165" indent="0" algn="ctr">
              <a:buNone/>
              <a:defRPr sz="1500"/>
            </a:lvl5pPr>
            <a:lvl6pPr marL="2197702" indent="0" algn="ctr">
              <a:buNone/>
              <a:defRPr sz="1500"/>
            </a:lvl6pPr>
            <a:lvl7pPr marL="2637244" indent="0" algn="ctr">
              <a:buNone/>
              <a:defRPr sz="1500"/>
            </a:lvl7pPr>
            <a:lvl8pPr marL="3076781" indent="0" algn="ctr">
              <a:buNone/>
              <a:defRPr sz="1500"/>
            </a:lvl8pPr>
            <a:lvl9pPr marL="3516336" indent="0" algn="ctr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BECC15C-406E-0FA3-7AB3-5A779BE3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252" y="6254114"/>
            <a:ext cx="2012646" cy="275287"/>
          </a:xfrm>
          <a:prstGeom prst="rect">
            <a:avLst/>
          </a:prstGeom>
        </p:spPr>
        <p:txBody>
          <a:bodyPr lIns="91057" tIns="45531" rIns="91057" bIns="45531"/>
          <a:lstStyle>
            <a:lvl1pPr defTabSz="879092"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July 31,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59BFE5-D76D-87A6-A585-45999F7AC9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695858" y="3338958"/>
            <a:ext cx="69525" cy="31902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66BA6A26-B445-7F9D-A808-7C9060D3C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9252" y="3269233"/>
            <a:ext cx="6131880" cy="921448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35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>
            <a:off x="622714" y="1731999"/>
            <a:ext cx="2719032" cy="9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33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CD6A8F-750B-3F67-430B-0DC11E794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6298" y="3"/>
            <a:ext cx="11768301" cy="71929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872EF18-3EB9-6CFC-4BBF-D8F686CC3AA0}"/>
              </a:ext>
            </a:extLst>
          </p:cNvPr>
          <p:cNvSpPr/>
          <p:nvPr userDrawn="1"/>
        </p:nvSpPr>
        <p:spPr>
          <a:xfrm>
            <a:off x="0" y="1"/>
            <a:ext cx="11772900" cy="4813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7" tIns="45531" rIns="91057" bIns="45531" rtlCol="0" anchor="ctr"/>
          <a:lstStyle/>
          <a:p>
            <a:pPr marL="0" marR="0" lvl="0" indent="0" algn="ctr" defTabSz="87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xmlns="" id="{A2280E21-7E23-79EA-683C-262921596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888" y="3504614"/>
            <a:ext cx="5957306" cy="545999"/>
          </a:xfrm>
          <a:prstGeom prst="rect">
            <a:avLst/>
          </a:prstGeom>
        </p:spPr>
        <p:txBody>
          <a:bodyPr lIns="91057" tIns="45531" rIns="91057" bIns="45531" anchor="t"/>
          <a:lstStyle>
            <a:lvl1pPr marL="0" indent="0" algn="l">
              <a:buNone/>
              <a:defRPr sz="25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9547" indent="0" algn="ctr">
              <a:buNone/>
              <a:defRPr sz="1900"/>
            </a:lvl2pPr>
            <a:lvl3pPr marL="879092" indent="0" algn="ctr">
              <a:buNone/>
              <a:defRPr sz="1700"/>
            </a:lvl3pPr>
            <a:lvl4pPr marL="1318621" indent="0" algn="ctr">
              <a:buNone/>
              <a:defRPr sz="1500"/>
            </a:lvl4pPr>
            <a:lvl5pPr marL="1758165" indent="0" algn="ctr">
              <a:buNone/>
              <a:defRPr sz="1500"/>
            </a:lvl5pPr>
            <a:lvl6pPr marL="2197702" indent="0" algn="ctr">
              <a:buNone/>
              <a:defRPr sz="1500"/>
            </a:lvl6pPr>
            <a:lvl7pPr marL="2637244" indent="0" algn="ctr">
              <a:buNone/>
              <a:defRPr sz="1500"/>
            </a:lvl7pPr>
            <a:lvl8pPr marL="3076781" indent="0" algn="ctr">
              <a:buNone/>
              <a:defRPr sz="1500"/>
            </a:lvl8pPr>
            <a:lvl9pPr marL="3516336" indent="0" algn="ctr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EC23B409-C0D9-9794-91DE-D03327F07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1888" y="2406534"/>
            <a:ext cx="5957306" cy="921448"/>
          </a:xfrm>
          <a:prstGeom prst="rect">
            <a:avLst/>
          </a:prstGeom>
        </p:spPr>
        <p:txBody>
          <a:bodyPr lIns="91057" tIns="45531" rIns="91057" bIns="45531" anchor="t"/>
          <a:lstStyle>
            <a:lvl1pPr algn="l">
              <a:defRPr sz="35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CF730D-E52F-361D-5598-039EBDE73D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081D90-99AC-6920-6FB1-DE87EAC97F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753088" y="2504218"/>
            <a:ext cx="69525" cy="31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132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3A6B-A0F6-A60F-A054-56201A29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87" y="740113"/>
            <a:ext cx="10154126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CD8F7D-DD5C-2114-6032-9719CDB4CE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xmlns="" id="{3B245A98-CB52-27C4-2FBA-BC71EE8E5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387" y="1734088"/>
            <a:ext cx="10154126" cy="2750642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FontTx/>
              <a:buNone/>
              <a:defRPr>
                <a:solidFill>
                  <a:srgbClr val="706E6E"/>
                </a:solidFill>
              </a:defRPr>
            </a:lvl1pPr>
            <a:lvl2pPr marL="439547" indent="0">
              <a:buFontTx/>
              <a:buNone/>
              <a:defRPr>
                <a:solidFill>
                  <a:srgbClr val="706E6E"/>
                </a:solidFill>
              </a:defRPr>
            </a:lvl2pPr>
            <a:lvl3pPr marL="879092" indent="0">
              <a:buFontTx/>
              <a:buNone/>
              <a:defRPr>
                <a:solidFill>
                  <a:srgbClr val="706E6E"/>
                </a:solidFill>
              </a:defRPr>
            </a:lvl3pPr>
            <a:lvl4pPr marL="1318621" indent="0">
              <a:buNone/>
              <a:defRPr>
                <a:solidFill>
                  <a:srgbClr val="706E6E"/>
                </a:solidFill>
              </a:defRPr>
            </a:lvl4pPr>
            <a:lvl5pPr marL="1758165" indent="0">
              <a:buNone/>
              <a:defRPr>
                <a:solidFill>
                  <a:srgbClr val="706E6E"/>
                </a:solidFill>
              </a:defRPr>
            </a:lvl5pPr>
          </a:lstStyle>
          <a:p>
            <a:pPr lvl="0"/>
            <a:r>
              <a:rPr lang="en-GB" dirty="0"/>
              <a:t>Click to edit Master text styles 22 points Arial</a:t>
            </a:r>
          </a:p>
          <a:p>
            <a:pPr lvl="1"/>
            <a:r>
              <a:rPr lang="en-GB" dirty="0"/>
              <a:t>Second level 18 points Arial</a:t>
            </a:r>
          </a:p>
          <a:p>
            <a:pPr lvl="2"/>
            <a:r>
              <a:rPr lang="en-GB" dirty="0"/>
              <a:t>Third level 14 points Arial</a:t>
            </a:r>
          </a:p>
        </p:txBody>
      </p:sp>
    </p:spTree>
    <p:extLst>
      <p:ext uri="{BB962C8B-B14F-4D97-AF65-F5344CB8AC3E}">
        <p14:creationId xmlns:p14="http://schemas.microsoft.com/office/powerpoint/2010/main" val="990822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7">
            <a:extLst>
              <a:ext uri="{FF2B5EF4-FFF2-40B4-BE49-F238E27FC236}">
                <a16:creationId xmlns:a16="http://schemas.microsoft.com/office/drawing/2014/main" xmlns="" id="{595B6802-87CE-05EE-1DBD-BFC2CE5523D2}"/>
              </a:ext>
            </a:extLst>
          </p:cNvPr>
          <p:cNvGraphicFramePr>
            <a:graphicFrameLocks/>
          </p:cNvGraphicFramePr>
          <p:nvPr userDrawn="1"/>
        </p:nvGraphicFramePr>
        <p:xfrm>
          <a:off x="718946" y="2223649"/>
          <a:ext cx="4657040" cy="429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Placeholder 6">
            <a:extLst>
              <a:ext uri="{FF2B5EF4-FFF2-40B4-BE49-F238E27FC236}">
                <a16:creationId xmlns:a16="http://schemas.microsoft.com/office/drawing/2014/main" xmlns="" id="{066EBA60-6E8F-2FFE-CABE-10BFCD4DEFDA}"/>
              </a:ext>
            </a:extLst>
          </p:cNvPr>
          <p:cNvGraphicFramePr>
            <a:graphicFrameLocks/>
          </p:cNvGraphicFramePr>
          <p:nvPr userDrawn="1"/>
        </p:nvGraphicFramePr>
        <p:xfrm>
          <a:off x="6585468" y="2223649"/>
          <a:ext cx="4657040" cy="429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43345-8749-4047-00E9-9792C7BC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87" y="740113"/>
            <a:ext cx="10154126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5D65B3-63D5-C8A9-A903-67C2513DAA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7BEDE-F558-A5B8-B285-C116F96B16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414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5">
            <a:extLst>
              <a:ext uri="{FF2B5EF4-FFF2-40B4-BE49-F238E27FC236}">
                <a16:creationId xmlns:a16="http://schemas.microsoft.com/office/drawing/2014/main" xmlns="" id="{0F13FB5E-CE7C-AE93-6CF3-74B0C6225286}"/>
              </a:ext>
            </a:extLst>
          </p:cNvPr>
          <p:cNvGraphicFramePr>
            <a:graphicFrameLocks/>
          </p:cNvGraphicFramePr>
          <p:nvPr userDrawn="1"/>
        </p:nvGraphicFramePr>
        <p:xfrm>
          <a:off x="718949" y="2121930"/>
          <a:ext cx="10612472" cy="4295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D892DD30-C23C-7AC5-1885-5243A687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87" y="740113"/>
            <a:ext cx="10154126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462AAC-6809-C45E-90D7-89A41310FF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0BDBB9-579B-A151-A047-0A011179FC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737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C37420-A315-6392-E845-A9DAF8DC8E27}"/>
              </a:ext>
            </a:extLst>
          </p:cNvPr>
          <p:cNvSpPr/>
          <p:nvPr userDrawn="1"/>
        </p:nvSpPr>
        <p:spPr>
          <a:xfrm>
            <a:off x="0" y="3"/>
            <a:ext cx="11772900" cy="7192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57" tIns="45531" rIns="91057" bIns="45531" rtlCol="0" anchor="ctr"/>
          <a:lstStyle/>
          <a:p>
            <a:pPr marL="0" marR="0" lvl="0" indent="0" algn="ctr" defTabSz="87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xmlns="" id="{B02DB2CD-EE50-849D-1138-F87C306B9E19}"/>
              </a:ext>
            </a:extLst>
          </p:cNvPr>
          <p:cNvGraphicFramePr>
            <a:graphicFrameLocks/>
          </p:cNvGraphicFramePr>
          <p:nvPr userDrawn="1"/>
        </p:nvGraphicFramePr>
        <p:xfrm>
          <a:off x="1161799" y="2423883"/>
          <a:ext cx="9666174" cy="3700650"/>
        </p:xfrm>
        <a:graphic>
          <a:graphicData uri="http://schemas.openxmlformats.org/drawingml/2006/table">
            <a:tbl>
              <a:tblPr firstRow="1" bandRow="1">
                <a:effectLst>
                  <a:outerShdw sx="1000" sy="1000" algn="ctr" rotWithShape="0">
                    <a:srgbClr val="002460"/>
                  </a:outerShdw>
                </a:effectLst>
                <a:tableStyleId>{AF606853-7671-496A-8E4F-DF71F8EC918B}</a:tableStyleId>
              </a:tblPr>
              <a:tblGrid>
                <a:gridCol w="1611029">
                  <a:extLst>
                    <a:ext uri="{9D8B030D-6E8A-4147-A177-3AD203B41FA5}">
                      <a16:colId xmlns:a16="http://schemas.microsoft.com/office/drawing/2014/main" xmlns="" val="4264996722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4294245945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341445221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1167298836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286371109"/>
                    </a:ext>
                  </a:extLst>
                </a:gridCol>
                <a:gridCol w="1611029">
                  <a:extLst>
                    <a:ext uri="{9D8B030D-6E8A-4147-A177-3AD203B41FA5}">
                      <a16:colId xmlns:a16="http://schemas.microsoft.com/office/drawing/2014/main" xmlns="" val="1306014979"/>
                    </a:ext>
                  </a:extLst>
                </a:gridCol>
              </a:tblGrid>
              <a:tr h="370065">
                <a:tc>
                  <a:txBody>
                    <a:bodyPr/>
                    <a:lstStyle/>
                    <a:p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500" b="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50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500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2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1926489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716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742710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7795155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716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1586568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335055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  <a:endParaRPr lang="en-US" sz="1300" dirty="0">
                        <a:ln>
                          <a:noFill/>
                        </a:ln>
                        <a:solidFill>
                          <a:srgbClr val="716E6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9430298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8576056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236344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407593"/>
                  </a:ext>
                </a:extLst>
              </a:tr>
              <a:tr h="370065">
                <a:tc>
                  <a:txBody>
                    <a:bodyPr/>
                    <a:lstStyle/>
                    <a:p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n>
                            <a:noFill/>
                          </a:ln>
                          <a:solidFill>
                            <a:srgbClr val="716E6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text</a:t>
                      </a:r>
                    </a:p>
                  </a:txBody>
                  <a:tcPr marL="88297" marR="88297" marT="47953" marB="47953" anchor="ctr" anchorCtr="1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2092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FBE89B-82FB-4B84-F364-F6B036873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386" y="740113"/>
            <a:ext cx="10537542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25A932-0ECF-D1C2-2FE0-42CE34F27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9B1DE1-FF0C-0A32-7FF0-41B0B4741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912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1A622A56-FAA2-8792-787A-68EDC1C9E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9387" y="1670802"/>
            <a:ext cx="10625244" cy="4517610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DD0C4-826E-49E6-9178-CF7EA796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56" y="740113"/>
            <a:ext cx="10625245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E72D6F-3ACA-681B-BCE1-976E50BD84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08620DDF-5C23-2F6A-6C71-C1CE59AA96E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022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pPr marL="0" marR="0" lvl="0" indent="0" algn="l" defTabSz="87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2374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5FF434-4B29-1F92-133C-64FB7F010A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767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892340FB-D10C-1DFD-C90B-149E646335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653" y="1670802"/>
            <a:ext cx="4953026" cy="4517610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6F556175-4D6D-45BE-DEB9-5175A5E03A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1244" y="1670802"/>
            <a:ext cx="5233389" cy="4517610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23D6CB75-E3DD-E262-26BD-3F0F80E719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022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pPr marL="0" marR="0" lvl="0" indent="0" algn="l" defTabSz="87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2374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09BD499C-CDFB-D1B7-58D5-B5544F1511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86733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pPr marL="0" marR="0" lvl="0" indent="0" algn="l" defTabSz="87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2374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2495434A-D07A-D465-5A73-5646BF6D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56" y="740113"/>
            <a:ext cx="10625245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33A602-011D-4FCA-4DEA-6EDD8882F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E3AEB-3BC1-0449-1CC1-A07A0E8D64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11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892340FB-D10C-1DFD-C90B-149E646335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8653" y="1670802"/>
            <a:ext cx="4953026" cy="4517610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23D6CB75-E3DD-E262-26BD-3F0F80E719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1022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pPr marL="0" marR="0" lvl="0" indent="0" algn="l" defTabSz="87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2374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1819BA-49DD-BC9F-AE0C-5F99341BB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/>
        </p:blipFill>
        <p:spPr>
          <a:xfrm rot="5400000">
            <a:off x="290535" y="982651"/>
            <a:ext cx="630488" cy="8770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2495434A-D07A-D465-5A73-5646BF6D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56" y="740113"/>
            <a:ext cx="10625245" cy="572774"/>
          </a:xfrm>
          <a:prstGeom prst="rect">
            <a:avLst/>
          </a:prstGeom>
        </p:spPr>
        <p:txBody>
          <a:bodyPr lIns="91057" tIns="45531" rIns="91057" bIns="45531"/>
          <a:lstStyle>
            <a:lvl1pPr>
              <a:defRPr sz="2700">
                <a:solidFill>
                  <a:srgbClr val="716E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4A1D2A-1FA3-8515-52DB-4615ADC5B4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/>
        </p:blipFill>
        <p:spPr>
          <a:xfrm>
            <a:off x="9744478" y="74455"/>
            <a:ext cx="1690156" cy="57277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C8E4B787-03E8-FAD0-AD56-58D2C636AC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5288" y="1670801"/>
            <a:ext cx="5269487" cy="4517609"/>
          </a:xfrm>
          <a:prstGeom prst="rect">
            <a:avLst/>
          </a:prstGeom>
        </p:spPr>
        <p:txBody>
          <a:bodyPr lIns="91057" tIns="45531" rIns="91057" bIns="45531"/>
          <a:lstStyle>
            <a:lvl1pPr marL="0" indent="0">
              <a:buNone/>
              <a:defRPr sz="1900">
                <a:solidFill>
                  <a:srgbClr val="716F6F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xmlns="" id="{AE0F91F3-AB5E-E202-24EC-FB4E862697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86733" y="6323911"/>
            <a:ext cx="2248232" cy="24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7" tIns="45531" rIns="91057" bIns="45531">
            <a:prstTxWarp prst="textNoShape">
              <a:avLst/>
            </a:prstTxWarp>
            <a:spAutoFit/>
          </a:bodyPr>
          <a:lstStyle/>
          <a:p>
            <a:pPr marL="0" marR="0" lvl="0" indent="0" algn="l" defTabSz="87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2374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Arial"/>
              </a:rPr>
              <a:t>Caption of image in Arial 10 points</a:t>
            </a:r>
          </a:p>
        </p:txBody>
      </p:sp>
    </p:spTree>
    <p:extLst>
      <p:ext uri="{BB962C8B-B14F-4D97-AF65-F5344CB8AC3E}">
        <p14:creationId xmlns:p14="http://schemas.microsoft.com/office/powerpoint/2010/main" val="4280664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theme" Target="../theme/theme10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0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5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6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/>
        </p:blipFill>
        <p:spPr>
          <a:xfrm rot="5400000">
            <a:off x="-151985" y="490918"/>
            <a:ext cx="762000" cy="1151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/>
        </p:nvSpPr>
        <p:spPr>
          <a:xfrm>
            <a:off x="323850" y="243682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/>
        </p:blipFill>
        <p:spPr>
          <a:xfrm>
            <a:off x="9185674" y="91280"/>
            <a:ext cx="2587226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82051" y="548507"/>
            <a:ext cx="3124200" cy="338166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9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74" indent="-373674" algn="l" defTabSz="9964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01" indent="-311393" algn="l" defTabSz="9964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62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789" indent="-249109" algn="l" defTabSz="99647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036" indent="-249109" algn="l" defTabSz="99647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4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48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4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923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26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75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68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909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132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35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59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81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>
          <a:xfrm rot="5400000">
            <a:off x="-151985" y="490918"/>
            <a:ext cx="762000" cy="115130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323850" y="243682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>
          <a:xfrm>
            <a:off x="9185674" y="91280"/>
            <a:ext cx="2587226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82051" y="548507"/>
            <a:ext cx="3124200" cy="338166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  <p:sldLayoutId id="2147484167" r:id="rId18"/>
    <p:sldLayoutId id="2147484168" r:id="rId19"/>
    <p:sldLayoutId id="2147484169" r:id="rId20"/>
    <p:sldLayoutId id="2147484170" r:id="rId21"/>
    <p:sldLayoutId id="2147484171" r:id="rId22"/>
    <p:sldLayoutId id="2147484172" r:id="rId23"/>
  </p:sldLayoutIdLst>
  <p:txStyles>
    <p:titleStyle>
      <a:lvl1pPr algn="ctr" defTabSz="99640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47" indent="-373647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61" indent="-311681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7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6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5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259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43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61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1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04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7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6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52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1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3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528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>
          <a:xfrm rot="5400000">
            <a:off x="-151985" y="490918"/>
            <a:ext cx="762000" cy="115130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323850" y="243682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9185674" y="91280"/>
            <a:ext cx="2587226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82051" y="548507"/>
            <a:ext cx="3124200" cy="338166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defTabSz="99640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47" indent="-373647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61" indent="-311681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7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6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5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259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43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61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1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04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7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6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52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1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3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528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>
          <a:xfrm rot="5400000">
            <a:off x="-954415" y="2893630"/>
            <a:ext cx="2495206" cy="243473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7181994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58055" y="3215661"/>
            <a:ext cx="3124200" cy="384333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 to  Exceed</a:t>
            </a:r>
          </a:p>
        </p:txBody>
      </p:sp>
      <p:sp>
        <p:nvSpPr>
          <p:cNvPr id="11" name="Title 1"/>
          <p:cNvSpPr txBox="1"/>
          <p:nvPr userDrawn="1"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xStyles>
    <p:titleStyle>
      <a:lvl1pPr algn="ctr" defTabSz="99640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47" indent="-373647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61" indent="-311681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7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6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5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259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43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61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1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04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7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6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52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1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3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528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954415" y="2893597"/>
            <a:ext cx="2495206" cy="243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7181963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58055" y="3215605"/>
            <a:ext cx="3124200" cy="384333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itchFamily="18" charset="0"/>
                <a:cs typeface="Times New Roman" pitchFamily="18" charset="0"/>
              </a:rPr>
              <a:t>Enhance  to  Exceed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9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74" indent="-373674" algn="l" defTabSz="9964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01" indent="-311393" algn="l" defTabSz="9964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62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789" indent="-249109" algn="l" defTabSz="99647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036" indent="-249109" algn="l" defTabSz="99647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4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48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4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923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26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75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68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909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132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35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59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81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5400000">
            <a:off x="-151985" y="490918"/>
            <a:ext cx="762000" cy="115130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323850" y="243682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9185674" y="91280"/>
            <a:ext cx="2587226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82051" y="548507"/>
            <a:ext cx="3124200" cy="338166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ctr" defTabSz="99640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47" indent="-373647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61" indent="-311681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7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6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5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259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43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61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1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04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7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6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52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1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3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528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5400000">
            <a:off x="-954415" y="2893595"/>
            <a:ext cx="2495206" cy="243473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7181961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58055" y="3215598"/>
            <a:ext cx="3124200" cy="384333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 to  Exceed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defTabSz="99640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47" indent="-373647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61" indent="-311681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7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6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5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259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43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61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1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04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7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6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52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1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3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528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954415" y="2893595"/>
            <a:ext cx="2495206" cy="243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7181961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58055" y="3215598"/>
            <a:ext cx="3124200" cy="384333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itchFamily="18" charset="0"/>
                <a:cs typeface="Times New Roman" pitchFamily="18" charset="0"/>
              </a:rPr>
              <a:t>Enhance  to  Exceed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ctr" defTabSz="99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74" indent="-373674" algn="l" defTabSz="9964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01" indent="-311393" algn="l" defTabSz="9964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62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789" indent="-249109" algn="l" defTabSz="99647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036" indent="-249109" algn="l" defTabSz="99647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4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48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4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923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26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75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68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909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132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35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59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81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>
          <a:xfrm rot="5400000">
            <a:off x="-151985" y="490918"/>
            <a:ext cx="762000" cy="115130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323850" y="243682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>
          <a:xfrm>
            <a:off x="9185674" y="91280"/>
            <a:ext cx="2587226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82051" y="548507"/>
            <a:ext cx="3124200" cy="338166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xStyles>
    <p:titleStyle>
      <a:lvl1pPr algn="ctr" defTabSz="99640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47" indent="-373647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61" indent="-311681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7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6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5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259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43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61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1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04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7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6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52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1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3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528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151985" y="490917"/>
            <a:ext cx="762000" cy="1151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323850" y="243681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9" tIns="49799" rIns="99649" bIns="49799" rtlCol="0" anchor="ctr">
            <a:noAutofit/>
          </a:bodyPr>
          <a:lstStyle/>
          <a:p>
            <a:pPr marL="0" marR="0" lvl="0" indent="0" defTabSz="996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9185674" y="91351"/>
            <a:ext cx="2587226" cy="6858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82050" y="548506"/>
            <a:ext cx="3124200" cy="338173"/>
          </a:xfrm>
          <a:prstGeom prst="rect">
            <a:avLst/>
          </a:prstGeom>
          <a:noFill/>
        </p:spPr>
        <p:txBody>
          <a:bodyPr wrap="square" lIns="91057" tIns="45531" rIns="91057" bIns="45531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ctr" defTabSz="99654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700" indent="-373700" algn="l" defTabSz="99654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59" indent="-311411" algn="l" defTabSz="99654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649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911" indent="-249126" algn="l" defTabSz="99654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192" indent="-249126" algn="l" defTabSz="99654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439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713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964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5218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60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544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788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047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305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56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83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609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954417" y="2893595"/>
            <a:ext cx="2495206" cy="243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9" tIns="49799" rIns="99649" bIns="4979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7181850" y="2224881"/>
            <a:ext cx="3352800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58055" y="3215511"/>
            <a:ext cx="3124200" cy="368950"/>
          </a:xfrm>
          <a:prstGeom prst="rect">
            <a:avLst/>
          </a:prstGeom>
          <a:noFill/>
        </p:spPr>
        <p:txBody>
          <a:bodyPr wrap="square" lIns="91057" tIns="45531" rIns="91057" bIns="45531" rtlCol="0">
            <a:spAutoFit/>
          </a:bodyPr>
          <a:lstStyle/>
          <a:p>
            <a:pPr algn="ctr"/>
            <a:r>
              <a:rPr lang="en-IN" sz="1800" b="1" dirty="0">
                <a:solidFill>
                  <a:srgbClr val="706E6E"/>
                </a:solidFill>
                <a:latin typeface="Times New Roman" pitchFamily="18" charset="0"/>
                <a:cs typeface="Times New Roman" pitchFamily="18" charset="0"/>
              </a:rPr>
              <a:t>Enhance  to  Exceed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10458450" y="1920081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9" tIns="49799" rIns="99649" bIns="49799" rtlCol="0" anchor="ctr">
            <a:noAutofit/>
          </a:bodyPr>
          <a:lstStyle/>
          <a:p>
            <a:pPr marL="0" marR="0" lvl="0" indent="0" defTabSz="996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xStyles>
    <p:titleStyle>
      <a:lvl1pPr algn="ctr" defTabSz="99654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700" indent="-373700" algn="l" defTabSz="99654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59" indent="-311411" algn="l" defTabSz="99654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649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911" indent="-249126" algn="l" defTabSz="99654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192" indent="-249126" algn="l" defTabSz="99654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439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713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964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5218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60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544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788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047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305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56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83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609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/>
        </p:blipFill>
        <p:spPr>
          <a:xfrm rot="5400000">
            <a:off x="-954415" y="2893630"/>
            <a:ext cx="2495206" cy="243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/>
        </p:blipFill>
        <p:spPr>
          <a:xfrm>
            <a:off x="7181994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58055" y="3215661"/>
            <a:ext cx="3124200" cy="384333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itchFamily="18" charset="0"/>
                <a:cs typeface="Times New Roman" pitchFamily="18" charset="0"/>
              </a:rPr>
              <a:t>Enhance  to  Exceed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9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74" indent="-373674" algn="l" defTabSz="9964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01" indent="-311393" algn="l" defTabSz="9964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62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789" indent="-249109" algn="l" defTabSz="99647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036" indent="-249109" algn="l" defTabSz="99647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4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48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4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923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26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75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68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909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132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35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59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81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954415" y="2893551"/>
            <a:ext cx="2495206" cy="243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7181916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58052" y="3215505"/>
            <a:ext cx="3124200" cy="384333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itchFamily="18" charset="0"/>
                <a:cs typeface="Times New Roman" pitchFamily="18" charset="0"/>
              </a:rPr>
              <a:t>Enhance  to  Exceed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  <p:sldLayoutId id="2147484468" r:id="rId8"/>
    <p:sldLayoutId id="2147484469" r:id="rId9"/>
    <p:sldLayoutId id="2147484470" r:id="rId10"/>
    <p:sldLayoutId id="2147484471" r:id="rId11"/>
  </p:sldLayoutIdLst>
  <p:txStyles>
    <p:titleStyle>
      <a:lvl1pPr algn="ctr" defTabSz="99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74" indent="-373674" algn="l" defTabSz="9964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01" indent="-311393" algn="l" defTabSz="9964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62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789" indent="-249109" algn="l" defTabSz="99647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036" indent="-249109" algn="l" defTabSz="99647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4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48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4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923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26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75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68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909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132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35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59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81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151985" y="490918"/>
            <a:ext cx="762000" cy="1151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323850" y="243682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100083" tIns="50042" rIns="100083" bIns="50042" rtlCol="0" anchor="ctr">
            <a:noAutofit/>
          </a:bodyPr>
          <a:lstStyle/>
          <a:p>
            <a:pPr marL="0" marR="0" lvl="0" indent="0" defTabSz="10008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9185674" y="91280"/>
            <a:ext cx="2587226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82051" y="548483"/>
            <a:ext cx="3124200" cy="33854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ctr" defTabSz="100083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312" indent="-375312" algn="l" defTabSz="100083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176" indent="-312761" algn="l" defTabSz="100083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041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457" indent="-250208" algn="l" defTabSz="100083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1873" indent="-250208" algn="l" defTabSz="100083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290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2706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53121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53539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417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832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248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665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081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498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2914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3331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954416" y="2893548"/>
            <a:ext cx="2495206" cy="243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00083" tIns="50042" rIns="100083" bIns="50042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7181851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58050" y="3215481"/>
            <a:ext cx="3124200" cy="39855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itchFamily="18" charset="0"/>
                <a:cs typeface="Times New Roman" pitchFamily="18" charset="0"/>
              </a:rPr>
              <a:t>Enhance  to  Exceed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100083" tIns="50042" rIns="100083" bIns="50042" rtlCol="0" anchor="ctr">
            <a:noAutofit/>
          </a:bodyPr>
          <a:lstStyle/>
          <a:p>
            <a:pPr marL="0" marR="0" lvl="0" indent="0" defTabSz="10008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xStyles>
    <p:titleStyle>
      <a:lvl1pPr algn="ctr" defTabSz="100083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312" indent="-375312" algn="l" defTabSz="100083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176" indent="-312761" algn="l" defTabSz="100083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041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457" indent="-250208" algn="l" defTabSz="100083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1873" indent="-250208" algn="l" defTabSz="100083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290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2706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53121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53539" indent="-250208" algn="l" defTabSz="100083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417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832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248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665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081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498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2914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3331" algn="l" defTabSz="10008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151985" y="490917"/>
            <a:ext cx="762000" cy="1151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323850" y="243681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100090" tIns="50045" rIns="100090" bIns="50045" rtlCol="0" anchor="ctr">
            <a:noAutofit/>
          </a:bodyPr>
          <a:lstStyle/>
          <a:p>
            <a:pPr marL="0" marR="0" lvl="0" indent="0" algn="l" defTabSz="10009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9185674" y="91288"/>
            <a:ext cx="2587226" cy="6858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82050" y="548481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00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706E6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 to Exceed</a:t>
            </a:r>
          </a:p>
        </p:txBody>
      </p:sp>
    </p:spTree>
    <p:extLst>
      <p:ext uri="{BB962C8B-B14F-4D97-AF65-F5344CB8AC3E}">
        <p14:creationId xmlns:p14="http://schemas.microsoft.com/office/powerpoint/2010/main" val="315612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txStyles>
    <p:titleStyle>
      <a:lvl1pPr algn="ctr" defTabSz="100090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338" indent="-375338" algn="l" defTabSz="100090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233" indent="-312782" algn="l" defTabSz="100090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28" indent="-250226" algn="l" defTabSz="100090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579" indent="-250226" algn="l" defTabSz="100090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2030" indent="-250226" algn="l" defTabSz="100090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481" indent="-250226" algn="l" defTabSz="10009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2932" indent="-250226" algn="l" defTabSz="10009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3383" indent="-250226" algn="l" defTabSz="10009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3835" indent="-250226" algn="l" defTabSz="100090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451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902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1353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04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256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2707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3158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3609" algn="l" defTabSz="100090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646" y="288056"/>
            <a:ext cx="10595610" cy="1198827"/>
          </a:xfrm>
          <a:prstGeom prst="rect">
            <a:avLst/>
          </a:prstGeom>
        </p:spPr>
        <p:txBody>
          <a:bodyPr vert="horz" lIns="99642" tIns="49795" rIns="99642" bIns="4979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46" y="1678361"/>
            <a:ext cx="10595610" cy="4747023"/>
          </a:xfrm>
          <a:prstGeom prst="rect">
            <a:avLst/>
          </a:prstGeom>
        </p:spPr>
        <p:txBody>
          <a:bodyPr vert="horz" lIns="99642" tIns="49795" rIns="99642" bIns="497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8644" y="6666973"/>
            <a:ext cx="2747010" cy="382959"/>
          </a:xfrm>
          <a:prstGeom prst="rect">
            <a:avLst/>
          </a:prstGeom>
        </p:spPr>
        <p:txBody>
          <a:bodyPr vert="horz" lIns="99642" tIns="49795" rIns="99642" bIns="497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2409" y="6666973"/>
            <a:ext cx="3728084" cy="382959"/>
          </a:xfrm>
          <a:prstGeom prst="rect">
            <a:avLst/>
          </a:prstGeom>
        </p:spPr>
        <p:txBody>
          <a:bodyPr vert="horz" lIns="99642" tIns="49795" rIns="99642" bIns="497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7246" y="6666973"/>
            <a:ext cx="2747010" cy="382959"/>
          </a:xfrm>
          <a:prstGeom prst="rect">
            <a:avLst/>
          </a:prstGeom>
        </p:spPr>
        <p:txBody>
          <a:bodyPr vert="horz" lIns="99642" tIns="49795" rIns="99642" bIns="497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9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74" indent="-373674" algn="l" defTabSz="9964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01" indent="-311393" algn="l" defTabSz="9964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62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789" indent="-249109" algn="l" defTabSz="99647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036" indent="-249109" algn="l" defTabSz="99647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4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48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4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923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26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75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68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909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132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35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59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81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151985" y="490918"/>
            <a:ext cx="762000" cy="1151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323850" y="243682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9185674" y="91280"/>
            <a:ext cx="2587226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82051" y="548507"/>
            <a:ext cx="3124200" cy="338166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9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74" indent="-373674" algn="l" defTabSz="9964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01" indent="-311393" algn="l" defTabSz="9964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62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789" indent="-249109" algn="l" defTabSz="99647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036" indent="-249109" algn="l" defTabSz="99647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4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48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4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923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26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75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68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909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132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35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59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81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954415" y="2893630"/>
            <a:ext cx="2495206" cy="243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7181994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58055" y="3215661"/>
            <a:ext cx="3124200" cy="384333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itchFamily="18" charset="0"/>
                <a:cs typeface="Times New Roman" pitchFamily="18" charset="0"/>
              </a:rPr>
              <a:t>Enhance  to  Exceed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9647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74" indent="-373674" algn="l" defTabSz="99647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01" indent="-311393" algn="l" defTabSz="99647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62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789" indent="-249109" algn="l" defTabSz="99647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036" indent="-249109" algn="l" defTabSz="99647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24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488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704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923" indent="-249109" algn="l" defTabSz="99647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26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75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68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909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132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35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594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818" algn="l" defTabSz="99647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5400000">
            <a:off x="-151985" y="490918"/>
            <a:ext cx="762000" cy="115130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323850" y="243682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9185674" y="91280"/>
            <a:ext cx="2587226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82051" y="548507"/>
            <a:ext cx="3124200" cy="338166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9640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47" indent="-373647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61" indent="-311681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7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6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5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259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43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61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1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04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7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6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52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1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3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528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5400000">
            <a:off x="-954415" y="2893630"/>
            <a:ext cx="2495206" cy="243473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7181994" y="2224881"/>
            <a:ext cx="3352801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58055" y="3215661"/>
            <a:ext cx="3124200" cy="384333"/>
          </a:xfrm>
          <a:prstGeom prst="rect">
            <a:avLst/>
          </a:prstGeom>
          <a:noFill/>
        </p:spPr>
        <p:txBody>
          <a:bodyPr wrap="square" lIns="91050" tIns="45528" rIns="91050" bIns="45528" rtlCol="0">
            <a:spAutoFit/>
          </a:bodyPr>
          <a:lstStyle/>
          <a:p>
            <a:pPr algn="ctr"/>
            <a:r>
              <a:rPr lang="en-IN" sz="1900" b="1" dirty="0">
                <a:solidFill>
                  <a:srgbClr val="70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 to  Exceed</a:t>
            </a:r>
          </a:p>
        </p:txBody>
      </p:sp>
      <p:sp>
        <p:nvSpPr>
          <p:cNvPr id="11" name="Title 1"/>
          <p:cNvSpPr txBox="1"/>
          <p:nvPr/>
        </p:nvSpPr>
        <p:spPr>
          <a:xfrm>
            <a:off x="10458450" y="1920082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2" tIns="49795" rIns="99642" bIns="49795" rtlCol="0" anchor="ctr">
            <a:noAutofit/>
          </a:bodyPr>
          <a:lstStyle/>
          <a:p>
            <a:pPr marL="0" marR="0" lvl="0" indent="0" defTabSz="9964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9640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647" indent="-373647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861" indent="-311681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47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66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87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052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259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433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34616" indent="-249092" algn="l" defTabSz="9964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191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404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57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2765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952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1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343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5528" algn="l" defTabSz="99640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/>
          <a:srcRect/>
          <a:stretch/>
        </p:blipFill>
        <p:spPr>
          <a:xfrm rot="5400000">
            <a:off x="-151985" y="490917"/>
            <a:ext cx="762000" cy="1151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323850" y="243681"/>
            <a:ext cx="88392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706E6E"/>
            </a:solidFill>
          </a:ln>
        </p:spPr>
        <p:txBody>
          <a:bodyPr vert="horz" lIns="99649" tIns="49799" rIns="99649" bIns="49799" rtlCol="0" anchor="ctr">
            <a:noAutofit/>
          </a:bodyPr>
          <a:lstStyle/>
          <a:p>
            <a:pPr marL="0" marR="0" lvl="0" indent="0" defTabSz="996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/>
          <a:srcRect/>
          <a:stretch/>
        </p:blipFill>
        <p:spPr>
          <a:xfrm>
            <a:off x="9185674" y="91351"/>
            <a:ext cx="2587226" cy="685801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782050" y="548506"/>
            <a:ext cx="3124200" cy="338173"/>
          </a:xfrm>
          <a:prstGeom prst="rect">
            <a:avLst/>
          </a:prstGeom>
          <a:noFill/>
        </p:spPr>
        <p:txBody>
          <a:bodyPr wrap="square" lIns="91057" tIns="45531" rIns="91057" bIns="45531" rtlCol="0">
            <a:spAutoFit/>
          </a:bodyPr>
          <a:lstStyle/>
          <a:p>
            <a:pPr algn="ctr"/>
            <a:r>
              <a:rPr lang="en-IN" sz="1600" dirty="0">
                <a:solidFill>
                  <a:srgbClr val="706E6E"/>
                </a:solidFill>
              </a:rPr>
              <a:t>Enhance to Exceed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  <p:sldLayoutId id="2147484180" r:id="rId18"/>
    <p:sldLayoutId id="2147484181" r:id="rId19"/>
    <p:sldLayoutId id="2147484182" r:id="rId20"/>
    <p:sldLayoutId id="2147484183" r:id="rId21"/>
    <p:sldLayoutId id="2147484184" r:id="rId22"/>
    <p:sldLayoutId id="2147484185" r:id="rId23"/>
  </p:sldLayoutIdLst>
  <p:txStyles>
    <p:titleStyle>
      <a:lvl1pPr algn="ctr" defTabSz="99654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700" indent="-373700" algn="l" defTabSz="99654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59" indent="-311411" algn="l" defTabSz="99654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649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911" indent="-249126" algn="l" defTabSz="99654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192" indent="-249126" algn="l" defTabSz="99654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439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713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964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5218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60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544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788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047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305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56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83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609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621A4C-D9C9-7234-1BAA-DC1130B606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/>
          <a:srcRect/>
          <a:stretch/>
        </p:blipFill>
        <p:spPr>
          <a:xfrm rot="5400000">
            <a:off x="-954417" y="2893627"/>
            <a:ext cx="2495206" cy="24347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476251" y="1920081"/>
            <a:ext cx="6705600" cy="2209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412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9" tIns="49799" rIns="99649" bIns="4979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Arial Black" pitchFamily="34" charset="0"/>
                <a:ea typeface="+mj-ea"/>
                <a:cs typeface="Times New Roman" pitchFamily="18" charset="0"/>
              </a:rPr>
              <a:t>THANK YOU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420F8B-E261-992C-48B1-E83DA1599F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rcRect/>
          <a:stretch/>
        </p:blipFill>
        <p:spPr>
          <a:xfrm>
            <a:off x="7181850" y="2224881"/>
            <a:ext cx="3352800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58055" y="3215511"/>
            <a:ext cx="3124200" cy="368950"/>
          </a:xfrm>
          <a:prstGeom prst="rect">
            <a:avLst/>
          </a:prstGeom>
          <a:noFill/>
        </p:spPr>
        <p:txBody>
          <a:bodyPr wrap="square" lIns="91057" tIns="45531" rIns="91057" bIns="45531" rtlCol="0">
            <a:spAutoFit/>
          </a:bodyPr>
          <a:lstStyle/>
          <a:p>
            <a:pPr algn="ctr"/>
            <a:r>
              <a:rPr lang="en-IN" sz="1800" b="1" dirty="0">
                <a:solidFill>
                  <a:srgbClr val="706E6E"/>
                </a:solidFill>
                <a:latin typeface="Times New Roman" pitchFamily="18" charset="0"/>
                <a:cs typeface="Times New Roman" pitchFamily="18" charset="0"/>
              </a:rPr>
              <a:t>Enhance  to  Exceed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8D7E96-07B6-BD13-1138-1204BC5A58BB}"/>
              </a:ext>
            </a:extLst>
          </p:cNvPr>
          <p:cNvSpPr txBox="1">
            <a:spLocks/>
          </p:cNvSpPr>
          <p:nvPr userDrawn="1"/>
        </p:nvSpPr>
        <p:spPr>
          <a:xfrm>
            <a:off x="10458450" y="1920081"/>
            <a:ext cx="1314450" cy="228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9649" tIns="49799" rIns="99649" bIns="49799" rtlCol="0" anchor="ctr">
            <a:noAutofit/>
          </a:bodyPr>
          <a:lstStyle/>
          <a:p>
            <a:pPr marL="0" marR="0" lvl="0" indent="0" defTabSz="9965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706E6E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xStyles>
    <p:titleStyle>
      <a:lvl1pPr algn="ctr" defTabSz="99654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700" indent="-373700" algn="l" defTabSz="996544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59" indent="-311411" algn="l" defTabSz="99654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649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3911" indent="-249126" algn="l" defTabSz="99654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2192" indent="-249126" algn="l" defTabSz="99654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439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8713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6964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5218" indent="-249126" algn="l" defTabSz="99654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260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6544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4788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3047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305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956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783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6096" algn="l" defTabSz="9965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ing Safety Covers With Zero Harm - Hereby.Co.Uk">
            <a:extLst>
              <a:ext uri="{FF2B5EF4-FFF2-40B4-BE49-F238E27FC236}">
                <a16:creationId xmlns:a16="http://schemas.microsoft.com/office/drawing/2014/main" xmlns="" id="{47315FE9-D194-48C1-4EF2-57882ACD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9366" y="4676601"/>
            <a:ext cx="2016224" cy="2016224"/>
          </a:xfrm>
          <a:prstGeom prst="ellipse">
            <a:avLst/>
          </a:prstGeom>
          <a:ln w="63500" cap="rnd">
            <a:solidFill>
              <a:srgbClr val="716F6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9E8A8D1-B090-1101-9298-28859FCB3157}"/>
              </a:ext>
            </a:extLst>
          </p:cNvPr>
          <p:cNvSpPr txBox="1"/>
          <p:nvPr/>
        </p:nvSpPr>
        <p:spPr>
          <a:xfrm>
            <a:off x="1133922" y="2732385"/>
            <a:ext cx="109452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ptos Display" panose="020B0004020202020204" pitchFamily="34" charset="0"/>
              </a:rPr>
              <a:t>PROCESS SAFETY EXCELLENCE</a:t>
            </a: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2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B233F7-D35F-7E65-B78C-9F3F0631B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826" y="2804393"/>
            <a:ext cx="11400999" cy="3533751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ptos Display" panose="020B0004020202020204" pitchFamily="34" charset="0"/>
              </a:rPr>
              <a:t>NEW SAFETY &amp; OPERATIONAL RISKS THAT OCCUR BETWEEN ANNUAL ENDORSEMENT.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ptos Display" panose="020B0004020202020204" pitchFamily="34" charset="0"/>
              </a:rPr>
              <a:t>RISKS THAT ARE NEWLY IDENTIFIED OR HAVE MATERIALLY INCREASED NEED A HIGHER LEVEL OF FOCUS AND CONTROLS.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ptos Display" panose="020B0004020202020204" pitchFamily="34" charset="0"/>
              </a:rPr>
              <a:t>ANY NEW INFORMATION THAT MAY HAVE MATERIAL IMPACT ON EXISTING S&amp;OR RISKS (RISK REGISTER).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Aptos Display" panose="020B0004020202020204" pitchFamily="34" charset="0"/>
              </a:rPr>
              <a:t>IS COMPLEMENTARY WITH ANNUAL RISK REVIEW PROCESS</a:t>
            </a:r>
          </a:p>
          <a:p>
            <a:endParaRPr lang="en-IN" sz="2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2145AD9-4DCC-8D80-DBDE-9A8A8C68C2E1}"/>
              </a:ext>
            </a:extLst>
          </p:cNvPr>
          <p:cNvSpPr txBox="1"/>
          <p:nvPr/>
        </p:nvSpPr>
        <p:spPr>
          <a:xfrm>
            <a:off x="341834" y="284113"/>
            <a:ext cx="9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ptos Display" panose="020B0004020202020204" pitchFamily="34" charset="0"/>
              </a:rPr>
              <a:t>HOW WILL PSM EXCELLENCE IN INDIA LOOK LIKE?</a:t>
            </a:r>
            <a:endParaRPr lang="en-IN" sz="28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A385B176-E4DA-56C9-113A-F8DF454B86F8}"/>
              </a:ext>
            </a:extLst>
          </p:cNvPr>
          <p:cNvSpPr txBox="1">
            <a:spLocks/>
          </p:cNvSpPr>
          <p:nvPr/>
        </p:nvSpPr>
        <p:spPr>
          <a:xfrm>
            <a:off x="341834" y="1436241"/>
            <a:ext cx="10006965" cy="1573460"/>
          </a:xfrm>
          <a:prstGeom prst="rect">
            <a:avLst/>
          </a:prstGeom>
        </p:spPr>
        <p:txBody>
          <a:bodyPr lIns="91050" tIns="45528" rIns="91050" bIns="45528" anchor="b"/>
          <a:lstStyle>
            <a:lvl1pPr marL="0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191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404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4575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2765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0952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9143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7343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5528" indent="0" algn="l" defTabSz="996404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04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D280E4-91B0-3064-74C2-DA5518C45E0B}"/>
              </a:ext>
            </a:extLst>
          </p:cNvPr>
          <p:cNvSpPr txBox="1"/>
          <p:nvPr/>
        </p:nvSpPr>
        <p:spPr>
          <a:xfrm>
            <a:off x="341834" y="284113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 Display" panose="020B0004020202020204" pitchFamily="34" charset="0"/>
              </a:rPr>
              <a:t>THE SCENARIO TODAY</a:t>
            </a:r>
            <a:endParaRPr lang="en-IN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174BDA-DDB5-914F-455B-7EA3AD4AA019}"/>
              </a:ext>
            </a:extLst>
          </p:cNvPr>
          <p:cNvSpPr txBox="1"/>
          <p:nvPr/>
        </p:nvSpPr>
        <p:spPr>
          <a:xfrm>
            <a:off x="197818" y="1364460"/>
            <a:ext cx="10657184" cy="291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ptos Display" panose="020B0004020202020204" pitchFamily="34" charset="0"/>
              </a:rPr>
              <a:t>2020- VISAKHAPATTNAM VIZAG INCIDENT – 20 FATALITIES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ptos Display" panose="020B0004020202020204" pitchFamily="34" charset="0"/>
              </a:rPr>
              <a:t>2025- SIGACHI BLAST - &gt; 50 FATALITIES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ptos Display" panose="020B0004020202020204" pitchFamily="34" charset="0"/>
              </a:rPr>
              <a:t>2026 – VEDANTA BOILER EXPLOSION - &gt; 20 FATALITIES</a:t>
            </a:r>
          </a:p>
        </p:txBody>
      </p:sp>
    </p:spTree>
    <p:extLst>
      <p:ext uri="{BB962C8B-B14F-4D97-AF65-F5344CB8AC3E}">
        <p14:creationId xmlns:p14="http://schemas.microsoft.com/office/powerpoint/2010/main" val="1558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3FA97C-1D52-F2CB-74B7-CE96984E8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818" y="3884513"/>
            <a:ext cx="11431066" cy="157346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ptos Display" panose="020B0004020202020204" pitchFamily="34" charset="0"/>
              </a:rPr>
              <a:t>BYPASSING CONTROLS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ptos Display" panose="020B0004020202020204" pitchFamily="34" charset="0"/>
              </a:rPr>
              <a:t>LACK OF RISK KNOWLEDGE &amp; SENSITIVITY.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ptos Display" panose="020B0004020202020204" pitchFamily="34" charset="0"/>
              </a:rPr>
              <a:t>FOCUS ON PRODUCTION TARGETS LOSING SIGHT OF SAFETY</a:t>
            </a: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24F582-39A9-0032-EA82-D24D51272398}"/>
              </a:ext>
            </a:extLst>
          </p:cNvPr>
          <p:cNvSpPr txBox="1"/>
          <p:nvPr/>
        </p:nvSpPr>
        <p:spPr>
          <a:xfrm>
            <a:off x="341834" y="275402"/>
            <a:ext cx="9361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 Display" panose="020B0004020202020204" pitchFamily="34" charset="0"/>
              </a:rPr>
              <a:t>NUMEROUS INCIDENTS- COMMON CAUSES</a:t>
            </a:r>
            <a:endParaRPr lang="en-IN" sz="32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C3155F-24D6-C650-20B1-5909E9002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284" y="2948409"/>
            <a:ext cx="11412332" cy="157346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WE KEEP SAYING “SAFETY FIRST”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WHY PEOPLE BYPASS CONTROLS JEOPARDIZING SAFETY?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WHY PEOPLE IGNORE RISKS?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WHY LIFE BECOMES SECONDARY TO PRODUCTION TARGETS?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E5D0A0-CC3A-B8B8-995D-9720743AC4A3}"/>
              </a:ext>
            </a:extLst>
          </p:cNvPr>
          <p:cNvSpPr txBox="1"/>
          <p:nvPr/>
        </p:nvSpPr>
        <p:spPr>
          <a:xfrm>
            <a:off x="341834" y="275402"/>
            <a:ext cx="5951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ptos" panose="020B0004020202020204" pitchFamily="34" charset="0"/>
              </a:rPr>
              <a:t>THE QUESTION</a:t>
            </a:r>
            <a:endParaRPr lang="en-IN" sz="3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E1C974-2700-882F-F08A-E08030920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874" y="1580257"/>
            <a:ext cx="10006965" cy="157346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DEMONSTRATION OF BALANCE = SAFETY LEADERSHIP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2C7791-17E7-15F9-A22D-4D6630270993}"/>
              </a:ext>
            </a:extLst>
          </p:cNvPr>
          <p:cNvSpPr txBox="1"/>
          <p:nvPr/>
        </p:nvSpPr>
        <p:spPr>
          <a:xfrm>
            <a:off x="341834" y="284113"/>
            <a:ext cx="59519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FROM SAYING TO DOING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324EC1-A63E-7E0E-BDF8-27857AD05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04" y="2366987"/>
            <a:ext cx="6477904" cy="3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6A3E4-C0DA-CDD1-4476-9553B77A2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914" y="2882180"/>
            <a:ext cx="10006965" cy="1428602"/>
          </a:xfrm>
        </p:spPr>
        <p:txBody>
          <a:bodyPr/>
          <a:lstStyle/>
          <a:p>
            <a:r>
              <a:rPr lang="en-US" dirty="0"/>
              <a:t>Emerging Risk Notification Form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356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6B6BA5-5EBB-300B-CFBF-530325BF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550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15449</TotalTime>
  <Words>157</Words>
  <Application>Microsoft Office PowerPoint</Application>
  <PresentationFormat>Custom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8</vt:i4>
      </vt:variant>
    </vt:vector>
  </HeadingPairs>
  <TitlesOfParts>
    <vt:vector size="31" baseType="lpstr">
      <vt:lpstr>3_Office Theme</vt:lpstr>
      <vt:lpstr>1_Office Theme</vt:lpstr>
      <vt:lpstr>2_Office Theme</vt:lpstr>
      <vt:lpstr>6_Office Theme</vt:lpstr>
      <vt:lpstr>7_Office Theme</vt:lpstr>
      <vt:lpstr>9_Office Theme</vt:lpstr>
      <vt:lpstr>10_Office Theme</vt:lpstr>
      <vt:lpstr>17_Office Theme</vt:lpstr>
      <vt:lpstr>18_Office Theme</vt:lpstr>
      <vt:lpstr>25_Office Theme</vt:lpstr>
      <vt:lpstr>28_Office Theme</vt:lpstr>
      <vt:lpstr>29_Office Theme</vt:lpstr>
      <vt:lpstr>32_Office Theme</vt:lpstr>
      <vt:lpstr>33_Office Theme</vt:lpstr>
      <vt:lpstr>35_Office Theme</vt:lpstr>
      <vt:lpstr>36_Office Theme</vt:lpstr>
      <vt:lpstr>31_Office Theme</vt:lpstr>
      <vt:lpstr>40_Office Theme</vt:lpstr>
      <vt:lpstr>41_Office Theme</vt:lpstr>
      <vt:lpstr>45_Office Theme</vt:lpstr>
      <vt:lpstr>49_Office Theme</vt:lpstr>
      <vt:lpstr>50_Office Theme</vt:lpstr>
      <vt:lpstr>46_Office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Emerging Risk Notification Form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MONISA SEN</dc:creator>
  <cp:lastModifiedBy>VIJAY VASUDEVA</cp:lastModifiedBy>
  <cp:revision>2342</cp:revision>
  <dcterms:created xsi:type="dcterms:W3CDTF">2006-08-16T00:00:00Z</dcterms:created>
  <dcterms:modified xsi:type="dcterms:W3CDTF">2026-05-14T04:52:46Z</dcterms:modified>
</cp:coreProperties>
</file>